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0" r:id="rId14"/>
  </p:sldIdLst>
  <p:sldSz cx="9144000" cy="6858000" type="screen4x3"/>
  <p:notesSz cx="6858000" cy="9144000"/>
  <p:custDataLst>
    <p:tags r:id="rId1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30" autoAdjust="0"/>
    <p:restoredTop sz="94645" autoAdjust="0"/>
  </p:normalViewPr>
  <p:slideViewPr>
    <p:cSldViewPr showGuides="1">
      <p:cViewPr varScale="1">
        <p:scale>
          <a:sx n="112" d="100"/>
          <a:sy n="112" d="100"/>
        </p:scale>
        <p:origin x="-1080" y="78"/>
      </p:cViewPr>
      <p:guideLst>
        <p:guide orient="horz" pos="2137"/>
        <p:guide orient="horz" pos="2001"/>
        <p:guide orient="horz" pos="1207"/>
        <p:guide orient="horz" pos="2931"/>
        <p:guide orient="horz" pos="3067"/>
        <p:guide orient="horz" pos="3861"/>
        <p:guide pos="363"/>
        <p:guide pos="2268"/>
        <p:guide pos="2404"/>
        <p:guide pos="3288"/>
        <p:guide pos="3424"/>
        <p:guide pos="4309"/>
        <p:guide pos="4445"/>
        <p:guide pos="532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>
        <p:scale>
          <a:sx n="75" d="100"/>
          <a:sy n="75" d="100"/>
        </p:scale>
        <p:origin x="-3420" y="-510"/>
      </p:cViewPr>
      <p:guideLst>
        <p:guide orient="horz" pos="2744"/>
        <p:guide orient="horz" pos="476"/>
        <p:guide orient="horz" pos="2993"/>
        <p:guide orient="horz" pos="5443"/>
        <p:guide orient="horz" pos="5624"/>
        <p:guide orient="horz" pos="204"/>
        <p:guide pos="595"/>
        <p:guide pos="37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33286-E125-4761-80F9-8A72E2119F4B}" type="datetimeFigureOut">
              <a:rPr lang="de-DE" smtClean="0"/>
              <a:pPr/>
              <a:t>09.06.2016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C1BD1-F699-40DE-B0DD-84C7E53F9A5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7866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944563" y="323850"/>
            <a:ext cx="2971800" cy="252000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000" b="1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013075" y="323850"/>
            <a:ext cx="2971800" cy="252000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000"/>
            </a:lvl1pPr>
          </a:lstStyle>
          <a:p>
            <a:fld id="{19B1F666-731C-4727-B8E9-C2CBFF4537A3}" type="datetimeFigureOut">
              <a:rPr lang="de-DE" smtClean="0"/>
              <a:pPr/>
              <a:t>09.06.2016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563166"/>
            <a:ext cx="5040312" cy="3780234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44562" y="4751387"/>
            <a:ext cx="5040313" cy="3889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944562" y="8640763"/>
            <a:ext cx="2027238" cy="28733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40763"/>
            <a:ext cx="2100262" cy="28733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33EFD73-9C03-4A9D-A2FE-4AE6449E538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0550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88900" indent="-88900" algn="l" defTabSz="914400" rtl="0" eaLnBrk="1" latinLnBrk="0" hangingPunct="1">
      <a:lnSpc>
        <a:spcPct val="100000"/>
      </a:lnSpc>
      <a:spcBef>
        <a:spcPts val="960"/>
      </a:spcBef>
      <a:buFont typeface="Wingdings" pitchFamily="2" charset="2"/>
      <a:buChar char=""/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177800" indent="-88900" algn="l" defTabSz="914400" rtl="0" eaLnBrk="1" latinLnBrk="0" hangingPunct="1">
      <a:lnSpc>
        <a:spcPct val="100000"/>
      </a:lnSpc>
      <a:spcBef>
        <a:spcPts val="960"/>
      </a:spcBef>
      <a:buFont typeface="Wingdings" pitchFamily="2" charset="2"/>
      <a:buChar char=""/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266700" indent="-88900" algn="l" defTabSz="914400" rtl="0" eaLnBrk="1" latinLnBrk="0" hangingPunct="1">
      <a:lnSpc>
        <a:spcPct val="100000"/>
      </a:lnSpc>
      <a:spcBef>
        <a:spcPts val="960"/>
      </a:spcBef>
      <a:buFont typeface="Wingdings" pitchFamily="2" charset="2"/>
      <a:buChar char="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355600" indent="-88900" algn="l" defTabSz="914400" rtl="0" eaLnBrk="1" latinLnBrk="0" hangingPunct="1">
      <a:lnSpc>
        <a:spcPct val="100000"/>
      </a:lnSpc>
      <a:spcBef>
        <a:spcPts val="960"/>
      </a:spcBef>
      <a:buFont typeface="Wingdings" pitchFamily="2" charset="2"/>
      <a:buChar char="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444500" indent="-88900" algn="l" defTabSz="914400" rtl="0" eaLnBrk="1" latinLnBrk="0" hangingPunct="1">
      <a:lnSpc>
        <a:spcPct val="100000"/>
      </a:lnSpc>
      <a:spcBef>
        <a:spcPts val="960"/>
      </a:spcBef>
      <a:buFont typeface="Wingdings" pitchFamily="2" charset="2"/>
      <a:buChar char="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ROHN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_Vorlage_Titleslide_Measure_the_fact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>
            <a:grpSpLocks/>
          </p:cNvGrpSpPr>
          <p:nvPr userDrawn="1"/>
        </p:nvGrpSpPr>
        <p:grpSpPr bwMode="gray">
          <a:xfrm>
            <a:off x="7056438" y="295275"/>
            <a:ext cx="1411287" cy="485775"/>
            <a:chOff x="-1910" y="1322"/>
            <a:chExt cx="1902" cy="655"/>
          </a:xfrm>
        </p:grpSpPr>
        <p:grpSp>
          <p:nvGrpSpPr>
            <p:cNvPr id="5" name="Group 4"/>
            <p:cNvGrpSpPr>
              <a:grpSpLocks/>
            </p:cNvGrpSpPr>
            <p:nvPr userDrawn="1"/>
          </p:nvGrpSpPr>
          <p:grpSpPr bwMode="gray">
            <a:xfrm>
              <a:off x="-1910" y="1322"/>
              <a:ext cx="1381" cy="378"/>
              <a:chOff x="-1910" y="1322"/>
              <a:chExt cx="1381" cy="378"/>
            </a:xfrm>
          </p:grpSpPr>
          <p:sp>
            <p:nvSpPr>
              <p:cNvPr id="23" name="Freeform 5"/>
              <p:cNvSpPr>
                <a:spLocks noEditPoints="1"/>
              </p:cNvSpPr>
              <p:nvPr userDrawn="1"/>
            </p:nvSpPr>
            <p:spPr bwMode="gray">
              <a:xfrm>
                <a:off x="-1910" y="1322"/>
                <a:ext cx="1381" cy="378"/>
              </a:xfrm>
              <a:custGeom>
                <a:avLst/>
                <a:gdLst>
                  <a:gd name="T0" fmla="*/ 24 w 2761"/>
                  <a:gd name="T1" fmla="*/ 25 h 756"/>
                  <a:gd name="T2" fmla="*/ 24 w 2761"/>
                  <a:gd name="T3" fmla="*/ 730 h 756"/>
                  <a:gd name="T4" fmla="*/ 2737 w 2761"/>
                  <a:gd name="T5" fmla="*/ 730 h 756"/>
                  <a:gd name="T6" fmla="*/ 2737 w 2761"/>
                  <a:gd name="T7" fmla="*/ 25 h 756"/>
                  <a:gd name="T8" fmla="*/ 24 w 2761"/>
                  <a:gd name="T9" fmla="*/ 25 h 756"/>
                  <a:gd name="T10" fmla="*/ 0 w 2761"/>
                  <a:gd name="T11" fmla="*/ 0 h 756"/>
                  <a:gd name="T12" fmla="*/ 2761 w 2761"/>
                  <a:gd name="T13" fmla="*/ 0 h 756"/>
                  <a:gd name="T14" fmla="*/ 2761 w 2761"/>
                  <a:gd name="T15" fmla="*/ 756 h 756"/>
                  <a:gd name="T16" fmla="*/ 0 w 2761"/>
                  <a:gd name="T17" fmla="*/ 756 h 756"/>
                  <a:gd name="T18" fmla="*/ 0 w 2761"/>
                  <a:gd name="T19" fmla="*/ 0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61" h="756">
                    <a:moveTo>
                      <a:pt x="24" y="25"/>
                    </a:moveTo>
                    <a:lnTo>
                      <a:pt x="24" y="730"/>
                    </a:lnTo>
                    <a:lnTo>
                      <a:pt x="2737" y="730"/>
                    </a:lnTo>
                    <a:lnTo>
                      <a:pt x="2737" y="25"/>
                    </a:lnTo>
                    <a:lnTo>
                      <a:pt x="24" y="25"/>
                    </a:lnTo>
                    <a:close/>
                    <a:moveTo>
                      <a:pt x="0" y="0"/>
                    </a:moveTo>
                    <a:lnTo>
                      <a:pt x="2761" y="0"/>
                    </a:lnTo>
                    <a:lnTo>
                      <a:pt x="2761" y="756"/>
                    </a:lnTo>
                    <a:lnTo>
                      <a:pt x="0" y="7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" name="Freeform 6"/>
              <p:cNvSpPr>
                <a:spLocks/>
              </p:cNvSpPr>
              <p:nvPr userDrawn="1"/>
            </p:nvSpPr>
            <p:spPr bwMode="gray">
              <a:xfrm>
                <a:off x="-1816" y="1414"/>
                <a:ext cx="170" cy="184"/>
              </a:xfrm>
              <a:custGeom>
                <a:avLst/>
                <a:gdLst>
                  <a:gd name="T0" fmla="*/ 0 w 339"/>
                  <a:gd name="T1" fmla="*/ 0 h 368"/>
                  <a:gd name="T2" fmla="*/ 89 w 339"/>
                  <a:gd name="T3" fmla="*/ 0 h 368"/>
                  <a:gd name="T4" fmla="*/ 89 w 339"/>
                  <a:gd name="T5" fmla="*/ 3 h 368"/>
                  <a:gd name="T6" fmla="*/ 89 w 339"/>
                  <a:gd name="T7" fmla="*/ 15 h 368"/>
                  <a:gd name="T8" fmla="*/ 89 w 339"/>
                  <a:gd name="T9" fmla="*/ 32 h 368"/>
                  <a:gd name="T10" fmla="*/ 89 w 339"/>
                  <a:gd name="T11" fmla="*/ 52 h 368"/>
                  <a:gd name="T12" fmla="*/ 89 w 339"/>
                  <a:gd name="T13" fmla="*/ 74 h 368"/>
                  <a:gd name="T14" fmla="*/ 89 w 339"/>
                  <a:gd name="T15" fmla="*/ 96 h 368"/>
                  <a:gd name="T16" fmla="*/ 89 w 339"/>
                  <a:gd name="T17" fmla="*/ 117 h 368"/>
                  <a:gd name="T18" fmla="*/ 89 w 339"/>
                  <a:gd name="T19" fmla="*/ 133 h 368"/>
                  <a:gd name="T20" fmla="*/ 89 w 339"/>
                  <a:gd name="T21" fmla="*/ 144 h 368"/>
                  <a:gd name="T22" fmla="*/ 89 w 339"/>
                  <a:gd name="T23" fmla="*/ 148 h 368"/>
                  <a:gd name="T24" fmla="*/ 223 w 339"/>
                  <a:gd name="T25" fmla="*/ 0 h 368"/>
                  <a:gd name="T26" fmla="*/ 332 w 339"/>
                  <a:gd name="T27" fmla="*/ 0 h 368"/>
                  <a:gd name="T28" fmla="*/ 330 w 339"/>
                  <a:gd name="T29" fmla="*/ 2 h 368"/>
                  <a:gd name="T30" fmla="*/ 324 w 339"/>
                  <a:gd name="T31" fmla="*/ 8 h 368"/>
                  <a:gd name="T32" fmla="*/ 316 w 339"/>
                  <a:gd name="T33" fmla="*/ 18 h 368"/>
                  <a:gd name="T34" fmla="*/ 305 w 339"/>
                  <a:gd name="T35" fmla="*/ 31 h 368"/>
                  <a:gd name="T36" fmla="*/ 291 w 339"/>
                  <a:gd name="T37" fmla="*/ 46 h 368"/>
                  <a:gd name="T38" fmla="*/ 276 w 339"/>
                  <a:gd name="T39" fmla="*/ 63 h 368"/>
                  <a:gd name="T40" fmla="*/ 261 w 339"/>
                  <a:gd name="T41" fmla="*/ 81 h 368"/>
                  <a:gd name="T42" fmla="*/ 245 w 339"/>
                  <a:gd name="T43" fmla="*/ 98 h 368"/>
                  <a:gd name="T44" fmla="*/ 229 w 339"/>
                  <a:gd name="T45" fmla="*/ 115 h 368"/>
                  <a:gd name="T46" fmla="*/ 215 w 339"/>
                  <a:gd name="T47" fmla="*/ 133 h 368"/>
                  <a:gd name="T48" fmla="*/ 201 w 339"/>
                  <a:gd name="T49" fmla="*/ 148 h 368"/>
                  <a:gd name="T50" fmla="*/ 189 w 339"/>
                  <a:gd name="T51" fmla="*/ 160 h 368"/>
                  <a:gd name="T52" fmla="*/ 181 w 339"/>
                  <a:gd name="T53" fmla="*/ 170 h 368"/>
                  <a:gd name="T54" fmla="*/ 175 w 339"/>
                  <a:gd name="T55" fmla="*/ 177 h 368"/>
                  <a:gd name="T56" fmla="*/ 173 w 339"/>
                  <a:gd name="T57" fmla="*/ 179 h 368"/>
                  <a:gd name="T58" fmla="*/ 339 w 339"/>
                  <a:gd name="T59" fmla="*/ 368 h 368"/>
                  <a:gd name="T60" fmla="*/ 231 w 339"/>
                  <a:gd name="T61" fmla="*/ 368 h 368"/>
                  <a:gd name="T62" fmla="*/ 89 w 339"/>
                  <a:gd name="T63" fmla="*/ 218 h 368"/>
                  <a:gd name="T64" fmla="*/ 89 w 339"/>
                  <a:gd name="T65" fmla="*/ 368 h 368"/>
                  <a:gd name="T66" fmla="*/ 0 w 339"/>
                  <a:gd name="T67" fmla="*/ 368 h 368"/>
                  <a:gd name="T68" fmla="*/ 0 w 339"/>
                  <a:gd name="T69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9" h="368">
                    <a:moveTo>
                      <a:pt x="0" y="0"/>
                    </a:moveTo>
                    <a:lnTo>
                      <a:pt x="89" y="0"/>
                    </a:lnTo>
                    <a:lnTo>
                      <a:pt x="89" y="3"/>
                    </a:lnTo>
                    <a:lnTo>
                      <a:pt x="89" y="15"/>
                    </a:lnTo>
                    <a:lnTo>
                      <a:pt x="89" y="32"/>
                    </a:lnTo>
                    <a:lnTo>
                      <a:pt x="89" y="52"/>
                    </a:lnTo>
                    <a:lnTo>
                      <a:pt x="89" y="74"/>
                    </a:lnTo>
                    <a:lnTo>
                      <a:pt x="89" y="96"/>
                    </a:lnTo>
                    <a:lnTo>
                      <a:pt x="89" y="117"/>
                    </a:lnTo>
                    <a:lnTo>
                      <a:pt x="89" y="133"/>
                    </a:lnTo>
                    <a:lnTo>
                      <a:pt x="89" y="144"/>
                    </a:lnTo>
                    <a:lnTo>
                      <a:pt x="89" y="148"/>
                    </a:lnTo>
                    <a:lnTo>
                      <a:pt x="223" y="0"/>
                    </a:lnTo>
                    <a:lnTo>
                      <a:pt x="332" y="0"/>
                    </a:lnTo>
                    <a:lnTo>
                      <a:pt x="330" y="2"/>
                    </a:lnTo>
                    <a:lnTo>
                      <a:pt x="324" y="8"/>
                    </a:lnTo>
                    <a:lnTo>
                      <a:pt x="316" y="18"/>
                    </a:lnTo>
                    <a:lnTo>
                      <a:pt x="305" y="31"/>
                    </a:lnTo>
                    <a:lnTo>
                      <a:pt x="291" y="46"/>
                    </a:lnTo>
                    <a:lnTo>
                      <a:pt x="276" y="63"/>
                    </a:lnTo>
                    <a:lnTo>
                      <a:pt x="261" y="81"/>
                    </a:lnTo>
                    <a:lnTo>
                      <a:pt x="245" y="98"/>
                    </a:lnTo>
                    <a:lnTo>
                      <a:pt x="229" y="115"/>
                    </a:lnTo>
                    <a:lnTo>
                      <a:pt x="215" y="133"/>
                    </a:lnTo>
                    <a:lnTo>
                      <a:pt x="201" y="148"/>
                    </a:lnTo>
                    <a:lnTo>
                      <a:pt x="189" y="160"/>
                    </a:lnTo>
                    <a:lnTo>
                      <a:pt x="181" y="170"/>
                    </a:lnTo>
                    <a:lnTo>
                      <a:pt x="175" y="177"/>
                    </a:lnTo>
                    <a:lnTo>
                      <a:pt x="173" y="179"/>
                    </a:lnTo>
                    <a:lnTo>
                      <a:pt x="339" y="368"/>
                    </a:lnTo>
                    <a:lnTo>
                      <a:pt x="231" y="368"/>
                    </a:lnTo>
                    <a:lnTo>
                      <a:pt x="89" y="218"/>
                    </a:lnTo>
                    <a:lnTo>
                      <a:pt x="89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" name="Freeform 7"/>
              <p:cNvSpPr>
                <a:spLocks/>
              </p:cNvSpPr>
              <p:nvPr userDrawn="1"/>
            </p:nvSpPr>
            <p:spPr bwMode="gray">
              <a:xfrm>
                <a:off x="-1201" y="1414"/>
                <a:ext cx="175" cy="184"/>
              </a:xfrm>
              <a:custGeom>
                <a:avLst/>
                <a:gdLst>
                  <a:gd name="T0" fmla="*/ 0 w 352"/>
                  <a:gd name="T1" fmla="*/ 0 h 368"/>
                  <a:gd name="T2" fmla="*/ 89 w 352"/>
                  <a:gd name="T3" fmla="*/ 0 h 368"/>
                  <a:gd name="T4" fmla="*/ 89 w 352"/>
                  <a:gd name="T5" fmla="*/ 148 h 368"/>
                  <a:gd name="T6" fmla="*/ 263 w 352"/>
                  <a:gd name="T7" fmla="*/ 148 h 368"/>
                  <a:gd name="T8" fmla="*/ 263 w 352"/>
                  <a:gd name="T9" fmla="*/ 0 h 368"/>
                  <a:gd name="T10" fmla="*/ 352 w 352"/>
                  <a:gd name="T11" fmla="*/ 0 h 368"/>
                  <a:gd name="T12" fmla="*/ 352 w 352"/>
                  <a:gd name="T13" fmla="*/ 368 h 368"/>
                  <a:gd name="T14" fmla="*/ 263 w 352"/>
                  <a:gd name="T15" fmla="*/ 368 h 368"/>
                  <a:gd name="T16" fmla="*/ 263 w 352"/>
                  <a:gd name="T17" fmla="*/ 221 h 368"/>
                  <a:gd name="T18" fmla="*/ 89 w 352"/>
                  <a:gd name="T19" fmla="*/ 221 h 368"/>
                  <a:gd name="T20" fmla="*/ 89 w 352"/>
                  <a:gd name="T21" fmla="*/ 368 h 368"/>
                  <a:gd name="T22" fmla="*/ 0 w 352"/>
                  <a:gd name="T23" fmla="*/ 368 h 368"/>
                  <a:gd name="T24" fmla="*/ 0 w 352"/>
                  <a:gd name="T25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2" h="368">
                    <a:moveTo>
                      <a:pt x="0" y="0"/>
                    </a:moveTo>
                    <a:lnTo>
                      <a:pt x="89" y="0"/>
                    </a:lnTo>
                    <a:lnTo>
                      <a:pt x="89" y="148"/>
                    </a:lnTo>
                    <a:lnTo>
                      <a:pt x="263" y="148"/>
                    </a:lnTo>
                    <a:lnTo>
                      <a:pt x="263" y="0"/>
                    </a:lnTo>
                    <a:lnTo>
                      <a:pt x="352" y="0"/>
                    </a:lnTo>
                    <a:lnTo>
                      <a:pt x="352" y="368"/>
                    </a:lnTo>
                    <a:lnTo>
                      <a:pt x="263" y="368"/>
                    </a:lnTo>
                    <a:lnTo>
                      <a:pt x="263" y="221"/>
                    </a:lnTo>
                    <a:lnTo>
                      <a:pt x="89" y="221"/>
                    </a:lnTo>
                    <a:lnTo>
                      <a:pt x="89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" name="Freeform 8"/>
              <p:cNvSpPr>
                <a:spLocks/>
              </p:cNvSpPr>
              <p:nvPr userDrawn="1"/>
            </p:nvSpPr>
            <p:spPr bwMode="gray">
              <a:xfrm>
                <a:off x="-986" y="1414"/>
                <a:ext cx="175" cy="184"/>
              </a:xfrm>
              <a:custGeom>
                <a:avLst/>
                <a:gdLst>
                  <a:gd name="T0" fmla="*/ 0 w 348"/>
                  <a:gd name="T1" fmla="*/ 0 h 368"/>
                  <a:gd name="T2" fmla="*/ 88 w 348"/>
                  <a:gd name="T3" fmla="*/ 0 h 368"/>
                  <a:gd name="T4" fmla="*/ 259 w 348"/>
                  <a:gd name="T5" fmla="*/ 230 h 368"/>
                  <a:gd name="T6" fmla="*/ 260 w 348"/>
                  <a:gd name="T7" fmla="*/ 0 h 368"/>
                  <a:gd name="T8" fmla="*/ 348 w 348"/>
                  <a:gd name="T9" fmla="*/ 0 h 368"/>
                  <a:gd name="T10" fmla="*/ 348 w 348"/>
                  <a:gd name="T11" fmla="*/ 368 h 368"/>
                  <a:gd name="T12" fmla="*/ 259 w 348"/>
                  <a:gd name="T13" fmla="*/ 368 h 368"/>
                  <a:gd name="T14" fmla="*/ 88 w 348"/>
                  <a:gd name="T15" fmla="*/ 147 h 368"/>
                  <a:gd name="T16" fmla="*/ 88 w 348"/>
                  <a:gd name="T17" fmla="*/ 368 h 368"/>
                  <a:gd name="T18" fmla="*/ 0 w 348"/>
                  <a:gd name="T19" fmla="*/ 368 h 368"/>
                  <a:gd name="T20" fmla="*/ 0 w 348"/>
                  <a:gd name="T21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8" h="368">
                    <a:moveTo>
                      <a:pt x="0" y="0"/>
                    </a:moveTo>
                    <a:lnTo>
                      <a:pt x="88" y="0"/>
                    </a:lnTo>
                    <a:lnTo>
                      <a:pt x="259" y="230"/>
                    </a:lnTo>
                    <a:lnTo>
                      <a:pt x="260" y="0"/>
                    </a:lnTo>
                    <a:lnTo>
                      <a:pt x="348" y="0"/>
                    </a:lnTo>
                    <a:lnTo>
                      <a:pt x="348" y="368"/>
                    </a:lnTo>
                    <a:lnTo>
                      <a:pt x="259" y="368"/>
                    </a:lnTo>
                    <a:lnTo>
                      <a:pt x="88" y="147"/>
                    </a:lnTo>
                    <a:lnTo>
                      <a:pt x="88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" name="Freeform 9"/>
              <p:cNvSpPr>
                <a:spLocks/>
              </p:cNvSpPr>
              <p:nvPr userDrawn="1"/>
            </p:nvSpPr>
            <p:spPr bwMode="gray">
              <a:xfrm>
                <a:off x="-772" y="1414"/>
                <a:ext cx="149" cy="184"/>
              </a:xfrm>
              <a:custGeom>
                <a:avLst/>
                <a:gdLst>
                  <a:gd name="T0" fmla="*/ 0 w 296"/>
                  <a:gd name="T1" fmla="*/ 0 h 368"/>
                  <a:gd name="T2" fmla="*/ 296 w 296"/>
                  <a:gd name="T3" fmla="*/ 0 h 368"/>
                  <a:gd name="T4" fmla="*/ 296 w 296"/>
                  <a:gd name="T5" fmla="*/ 74 h 368"/>
                  <a:gd name="T6" fmla="*/ 87 w 296"/>
                  <a:gd name="T7" fmla="*/ 74 h 368"/>
                  <a:gd name="T8" fmla="*/ 87 w 296"/>
                  <a:gd name="T9" fmla="*/ 148 h 368"/>
                  <a:gd name="T10" fmla="*/ 296 w 296"/>
                  <a:gd name="T11" fmla="*/ 148 h 368"/>
                  <a:gd name="T12" fmla="*/ 296 w 296"/>
                  <a:gd name="T13" fmla="*/ 221 h 368"/>
                  <a:gd name="T14" fmla="*/ 87 w 296"/>
                  <a:gd name="T15" fmla="*/ 221 h 368"/>
                  <a:gd name="T16" fmla="*/ 87 w 296"/>
                  <a:gd name="T17" fmla="*/ 294 h 368"/>
                  <a:gd name="T18" fmla="*/ 296 w 296"/>
                  <a:gd name="T19" fmla="*/ 294 h 368"/>
                  <a:gd name="T20" fmla="*/ 296 w 296"/>
                  <a:gd name="T21" fmla="*/ 368 h 368"/>
                  <a:gd name="T22" fmla="*/ 0 w 296"/>
                  <a:gd name="T23" fmla="*/ 368 h 368"/>
                  <a:gd name="T24" fmla="*/ 0 w 296"/>
                  <a:gd name="T25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6" h="368">
                    <a:moveTo>
                      <a:pt x="0" y="0"/>
                    </a:moveTo>
                    <a:lnTo>
                      <a:pt x="296" y="0"/>
                    </a:lnTo>
                    <a:lnTo>
                      <a:pt x="296" y="74"/>
                    </a:lnTo>
                    <a:lnTo>
                      <a:pt x="87" y="74"/>
                    </a:lnTo>
                    <a:lnTo>
                      <a:pt x="87" y="148"/>
                    </a:lnTo>
                    <a:lnTo>
                      <a:pt x="296" y="148"/>
                    </a:lnTo>
                    <a:lnTo>
                      <a:pt x="296" y="221"/>
                    </a:lnTo>
                    <a:lnTo>
                      <a:pt x="87" y="221"/>
                    </a:lnTo>
                    <a:lnTo>
                      <a:pt x="87" y="294"/>
                    </a:lnTo>
                    <a:lnTo>
                      <a:pt x="296" y="294"/>
                    </a:lnTo>
                    <a:lnTo>
                      <a:pt x="296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" name="Freeform 10"/>
              <p:cNvSpPr>
                <a:spLocks noEditPoints="1"/>
              </p:cNvSpPr>
              <p:nvPr userDrawn="1"/>
            </p:nvSpPr>
            <p:spPr bwMode="gray">
              <a:xfrm>
                <a:off x="-1624" y="1414"/>
                <a:ext cx="170" cy="184"/>
              </a:xfrm>
              <a:custGeom>
                <a:avLst/>
                <a:gdLst>
                  <a:gd name="T0" fmla="*/ 241 w 341"/>
                  <a:gd name="T1" fmla="*/ 74 h 368"/>
                  <a:gd name="T2" fmla="*/ 89 w 341"/>
                  <a:gd name="T3" fmla="*/ 160 h 368"/>
                  <a:gd name="T4" fmla="*/ 104 w 341"/>
                  <a:gd name="T5" fmla="*/ 160 h 368"/>
                  <a:gd name="T6" fmla="*/ 142 w 341"/>
                  <a:gd name="T7" fmla="*/ 160 h 368"/>
                  <a:gd name="T8" fmla="*/ 187 w 341"/>
                  <a:gd name="T9" fmla="*/ 160 h 368"/>
                  <a:gd name="T10" fmla="*/ 225 w 341"/>
                  <a:gd name="T11" fmla="*/ 160 h 368"/>
                  <a:gd name="T12" fmla="*/ 241 w 341"/>
                  <a:gd name="T13" fmla="*/ 160 h 368"/>
                  <a:gd name="T14" fmla="*/ 247 w 341"/>
                  <a:gd name="T15" fmla="*/ 155 h 368"/>
                  <a:gd name="T16" fmla="*/ 252 w 341"/>
                  <a:gd name="T17" fmla="*/ 134 h 368"/>
                  <a:gd name="T18" fmla="*/ 252 w 341"/>
                  <a:gd name="T19" fmla="*/ 98 h 368"/>
                  <a:gd name="T20" fmla="*/ 248 w 341"/>
                  <a:gd name="T21" fmla="*/ 78 h 368"/>
                  <a:gd name="T22" fmla="*/ 244 w 341"/>
                  <a:gd name="T23" fmla="*/ 74 h 368"/>
                  <a:gd name="T24" fmla="*/ 0 w 341"/>
                  <a:gd name="T25" fmla="*/ 0 h 368"/>
                  <a:gd name="T26" fmla="*/ 292 w 341"/>
                  <a:gd name="T27" fmla="*/ 3 h 368"/>
                  <a:gd name="T28" fmla="*/ 321 w 341"/>
                  <a:gd name="T29" fmla="*/ 24 h 368"/>
                  <a:gd name="T30" fmla="*/ 335 w 341"/>
                  <a:gd name="T31" fmla="*/ 58 h 368"/>
                  <a:gd name="T32" fmla="*/ 335 w 341"/>
                  <a:gd name="T33" fmla="*/ 73 h 368"/>
                  <a:gd name="T34" fmla="*/ 335 w 341"/>
                  <a:gd name="T35" fmla="*/ 106 h 368"/>
                  <a:gd name="T36" fmla="*/ 335 w 341"/>
                  <a:gd name="T37" fmla="*/ 144 h 368"/>
                  <a:gd name="T38" fmla="*/ 335 w 341"/>
                  <a:gd name="T39" fmla="*/ 171 h 368"/>
                  <a:gd name="T40" fmla="*/ 334 w 341"/>
                  <a:gd name="T41" fmla="*/ 192 h 368"/>
                  <a:gd name="T42" fmla="*/ 320 w 341"/>
                  <a:gd name="T43" fmla="*/ 215 h 368"/>
                  <a:gd name="T44" fmla="*/ 300 w 341"/>
                  <a:gd name="T45" fmla="*/ 227 h 368"/>
                  <a:gd name="T46" fmla="*/ 282 w 341"/>
                  <a:gd name="T47" fmla="*/ 232 h 368"/>
                  <a:gd name="T48" fmla="*/ 274 w 341"/>
                  <a:gd name="T49" fmla="*/ 232 h 368"/>
                  <a:gd name="T50" fmla="*/ 279 w 341"/>
                  <a:gd name="T51" fmla="*/ 242 h 368"/>
                  <a:gd name="T52" fmla="*/ 292 w 341"/>
                  <a:gd name="T53" fmla="*/ 268 h 368"/>
                  <a:gd name="T54" fmla="*/ 307 w 341"/>
                  <a:gd name="T55" fmla="*/ 300 h 368"/>
                  <a:gd name="T56" fmla="*/ 323 w 341"/>
                  <a:gd name="T57" fmla="*/ 334 h 368"/>
                  <a:gd name="T58" fmla="*/ 336 w 341"/>
                  <a:gd name="T59" fmla="*/ 359 h 368"/>
                  <a:gd name="T60" fmla="*/ 341 w 341"/>
                  <a:gd name="T61" fmla="*/ 368 h 368"/>
                  <a:gd name="T62" fmla="*/ 172 w 341"/>
                  <a:gd name="T63" fmla="*/ 238 h 368"/>
                  <a:gd name="T64" fmla="*/ 89 w 341"/>
                  <a:gd name="T65" fmla="*/ 368 h 368"/>
                  <a:gd name="T66" fmla="*/ 0 w 341"/>
                  <a:gd name="T67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41" h="368">
                    <a:moveTo>
                      <a:pt x="241" y="74"/>
                    </a:moveTo>
                    <a:lnTo>
                      <a:pt x="241" y="74"/>
                    </a:lnTo>
                    <a:lnTo>
                      <a:pt x="89" y="74"/>
                    </a:lnTo>
                    <a:lnTo>
                      <a:pt x="89" y="160"/>
                    </a:lnTo>
                    <a:lnTo>
                      <a:pt x="93" y="160"/>
                    </a:lnTo>
                    <a:lnTo>
                      <a:pt x="104" y="160"/>
                    </a:lnTo>
                    <a:lnTo>
                      <a:pt x="121" y="160"/>
                    </a:lnTo>
                    <a:lnTo>
                      <a:pt x="142" y="160"/>
                    </a:lnTo>
                    <a:lnTo>
                      <a:pt x="165" y="160"/>
                    </a:lnTo>
                    <a:lnTo>
                      <a:pt x="187" y="160"/>
                    </a:lnTo>
                    <a:lnTo>
                      <a:pt x="208" y="160"/>
                    </a:lnTo>
                    <a:lnTo>
                      <a:pt x="225" y="160"/>
                    </a:lnTo>
                    <a:lnTo>
                      <a:pt x="237" y="160"/>
                    </a:lnTo>
                    <a:lnTo>
                      <a:pt x="241" y="160"/>
                    </a:lnTo>
                    <a:lnTo>
                      <a:pt x="244" y="159"/>
                    </a:lnTo>
                    <a:lnTo>
                      <a:pt x="247" y="155"/>
                    </a:lnTo>
                    <a:lnTo>
                      <a:pt x="249" y="147"/>
                    </a:lnTo>
                    <a:lnTo>
                      <a:pt x="252" y="134"/>
                    </a:lnTo>
                    <a:lnTo>
                      <a:pt x="253" y="115"/>
                    </a:lnTo>
                    <a:lnTo>
                      <a:pt x="252" y="98"/>
                    </a:lnTo>
                    <a:lnTo>
                      <a:pt x="251" y="87"/>
                    </a:lnTo>
                    <a:lnTo>
                      <a:pt x="248" y="78"/>
                    </a:lnTo>
                    <a:lnTo>
                      <a:pt x="246" y="75"/>
                    </a:lnTo>
                    <a:lnTo>
                      <a:pt x="244" y="74"/>
                    </a:lnTo>
                    <a:lnTo>
                      <a:pt x="241" y="74"/>
                    </a:lnTo>
                    <a:close/>
                    <a:moveTo>
                      <a:pt x="0" y="0"/>
                    </a:moveTo>
                    <a:lnTo>
                      <a:pt x="276" y="0"/>
                    </a:lnTo>
                    <a:lnTo>
                      <a:pt x="292" y="3"/>
                    </a:lnTo>
                    <a:lnTo>
                      <a:pt x="308" y="13"/>
                    </a:lnTo>
                    <a:lnTo>
                      <a:pt x="321" y="24"/>
                    </a:lnTo>
                    <a:lnTo>
                      <a:pt x="330" y="39"/>
                    </a:lnTo>
                    <a:lnTo>
                      <a:pt x="335" y="58"/>
                    </a:lnTo>
                    <a:lnTo>
                      <a:pt x="335" y="61"/>
                    </a:lnTo>
                    <a:lnTo>
                      <a:pt x="335" y="73"/>
                    </a:lnTo>
                    <a:lnTo>
                      <a:pt x="335" y="88"/>
                    </a:lnTo>
                    <a:lnTo>
                      <a:pt x="335" y="106"/>
                    </a:lnTo>
                    <a:lnTo>
                      <a:pt x="335" y="126"/>
                    </a:lnTo>
                    <a:lnTo>
                      <a:pt x="335" y="144"/>
                    </a:lnTo>
                    <a:lnTo>
                      <a:pt x="335" y="160"/>
                    </a:lnTo>
                    <a:lnTo>
                      <a:pt x="335" y="171"/>
                    </a:lnTo>
                    <a:lnTo>
                      <a:pt x="335" y="174"/>
                    </a:lnTo>
                    <a:lnTo>
                      <a:pt x="334" y="192"/>
                    </a:lnTo>
                    <a:lnTo>
                      <a:pt x="328" y="204"/>
                    </a:lnTo>
                    <a:lnTo>
                      <a:pt x="320" y="215"/>
                    </a:lnTo>
                    <a:lnTo>
                      <a:pt x="311" y="222"/>
                    </a:lnTo>
                    <a:lnTo>
                      <a:pt x="300" y="227"/>
                    </a:lnTo>
                    <a:lnTo>
                      <a:pt x="291" y="230"/>
                    </a:lnTo>
                    <a:lnTo>
                      <a:pt x="282" y="232"/>
                    </a:lnTo>
                    <a:lnTo>
                      <a:pt x="276" y="232"/>
                    </a:lnTo>
                    <a:lnTo>
                      <a:pt x="274" y="232"/>
                    </a:lnTo>
                    <a:lnTo>
                      <a:pt x="276" y="236"/>
                    </a:lnTo>
                    <a:lnTo>
                      <a:pt x="279" y="242"/>
                    </a:lnTo>
                    <a:lnTo>
                      <a:pt x="285" y="254"/>
                    </a:lnTo>
                    <a:lnTo>
                      <a:pt x="292" y="268"/>
                    </a:lnTo>
                    <a:lnTo>
                      <a:pt x="299" y="284"/>
                    </a:lnTo>
                    <a:lnTo>
                      <a:pt x="307" y="300"/>
                    </a:lnTo>
                    <a:lnTo>
                      <a:pt x="316" y="318"/>
                    </a:lnTo>
                    <a:lnTo>
                      <a:pt x="323" y="334"/>
                    </a:lnTo>
                    <a:lnTo>
                      <a:pt x="330" y="348"/>
                    </a:lnTo>
                    <a:lnTo>
                      <a:pt x="336" y="359"/>
                    </a:lnTo>
                    <a:lnTo>
                      <a:pt x="339" y="366"/>
                    </a:lnTo>
                    <a:lnTo>
                      <a:pt x="341" y="368"/>
                    </a:lnTo>
                    <a:lnTo>
                      <a:pt x="249" y="368"/>
                    </a:lnTo>
                    <a:lnTo>
                      <a:pt x="172" y="238"/>
                    </a:lnTo>
                    <a:lnTo>
                      <a:pt x="89" y="238"/>
                    </a:lnTo>
                    <a:lnTo>
                      <a:pt x="89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" name="Freeform 11"/>
              <p:cNvSpPr>
                <a:spLocks noEditPoints="1"/>
              </p:cNvSpPr>
              <p:nvPr userDrawn="1"/>
            </p:nvSpPr>
            <p:spPr bwMode="gray">
              <a:xfrm>
                <a:off x="-1418" y="1414"/>
                <a:ext cx="177" cy="184"/>
              </a:xfrm>
              <a:custGeom>
                <a:avLst/>
                <a:gdLst>
                  <a:gd name="T0" fmla="*/ 90 w 355"/>
                  <a:gd name="T1" fmla="*/ 74 h 368"/>
                  <a:gd name="T2" fmla="*/ 90 w 355"/>
                  <a:gd name="T3" fmla="*/ 294 h 368"/>
                  <a:gd name="T4" fmla="*/ 266 w 355"/>
                  <a:gd name="T5" fmla="*/ 294 h 368"/>
                  <a:gd name="T6" fmla="*/ 266 w 355"/>
                  <a:gd name="T7" fmla="*/ 74 h 368"/>
                  <a:gd name="T8" fmla="*/ 90 w 355"/>
                  <a:gd name="T9" fmla="*/ 74 h 368"/>
                  <a:gd name="T10" fmla="*/ 56 w 355"/>
                  <a:gd name="T11" fmla="*/ 0 h 368"/>
                  <a:gd name="T12" fmla="*/ 299 w 355"/>
                  <a:gd name="T13" fmla="*/ 0 h 368"/>
                  <a:gd name="T14" fmla="*/ 316 w 355"/>
                  <a:gd name="T15" fmla="*/ 2 h 368"/>
                  <a:gd name="T16" fmla="*/ 331 w 355"/>
                  <a:gd name="T17" fmla="*/ 10 h 368"/>
                  <a:gd name="T18" fmla="*/ 343 w 355"/>
                  <a:gd name="T19" fmla="*/ 22 h 368"/>
                  <a:gd name="T20" fmla="*/ 351 w 355"/>
                  <a:gd name="T21" fmla="*/ 37 h 368"/>
                  <a:gd name="T22" fmla="*/ 355 w 355"/>
                  <a:gd name="T23" fmla="*/ 54 h 368"/>
                  <a:gd name="T24" fmla="*/ 355 w 355"/>
                  <a:gd name="T25" fmla="*/ 313 h 368"/>
                  <a:gd name="T26" fmla="*/ 351 w 355"/>
                  <a:gd name="T27" fmla="*/ 330 h 368"/>
                  <a:gd name="T28" fmla="*/ 343 w 355"/>
                  <a:gd name="T29" fmla="*/ 345 h 368"/>
                  <a:gd name="T30" fmla="*/ 331 w 355"/>
                  <a:gd name="T31" fmla="*/ 358 h 368"/>
                  <a:gd name="T32" fmla="*/ 316 w 355"/>
                  <a:gd name="T33" fmla="*/ 365 h 368"/>
                  <a:gd name="T34" fmla="*/ 299 w 355"/>
                  <a:gd name="T35" fmla="*/ 368 h 368"/>
                  <a:gd name="T36" fmla="*/ 56 w 355"/>
                  <a:gd name="T37" fmla="*/ 368 h 368"/>
                  <a:gd name="T38" fmla="*/ 38 w 355"/>
                  <a:gd name="T39" fmla="*/ 365 h 368"/>
                  <a:gd name="T40" fmla="*/ 23 w 355"/>
                  <a:gd name="T41" fmla="*/ 358 h 368"/>
                  <a:gd name="T42" fmla="*/ 12 w 355"/>
                  <a:gd name="T43" fmla="*/ 345 h 368"/>
                  <a:gd name="T44" fmla="*/ 4 w 355"/>
                  <a:gd name="T45" fmla="*/ 330 h 368"/>
                  <a:gd name="T46" fmla="*/ 0 w 355"/>
                  <a:gd name="T47" fmla="*/ 313 h 368"/>
                  <a:gd name="T48" fmla="*/ 0 w 355"/>
                  <a:gd name="T49" fmla="*/ 54 h 368"/>
                  <a:gd name="T50" fmla="*/ 4 w 355"/>
                  <a:gd name="T51" fmla="*/ 37 h 368"/>
                  <a:gd name="T52" fmla="*/ 12 w 355"/>
                  <a:gd name="T53" fmla="*/ 22 h 368"/>
                  <a:gd name="T54" fmla="*/ 23 w 355"/>
                  <a:gd name="T55" fmla="*/ 10 h 368"/>
                  <a:gd name="T56" fmla="*/ 38 w 355"/>
                  <a:gd name="T57" fmla="*/ 2 h 368"/>
                  <a:gd name="T58" fmla="*/ 56 w 355"/>
                  <a:gd name="T59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55" h="368">
                    <a:moveTo>
                      <a:pt x="90" y="74"/>
                    </a:moveTo>
                    <a:lnTo>
                      <a:pt x="90" y="294"/>
                    </a:lnTo>
                    <a:lnTo>
                      <a:pt x="266" y="294"/>
                    </a:lnTo>
                    <a:lnTo>
                      <a:pt x="266" y="74"/>
                    </a:lnTo>
                    <a:lnTo>
                      <a:pt x="90" y="74"/>
                    </a:lnTo>
                    <a:close/>
                    <a:moveTo>
                      <a:pt x="56" y="0"/>
                    </a:moveTo>
                    <a:lnTo>
                      <a:pt x="299" y="0"/>
                    </a:lnTo>
                    <a:lnTo>
                      <a:pt x="316" y="2"/>
                    </a:lnTo>
                    <a:lnTo>
                      <a:pt x="331" y="10"/>
                    </a:lnTo>
                    <a:lnTo>
                      <a:pt x="343" y="22"/>
                    </a:lnTo>
                    <a:lnTo>
                      <a:pt x="351" y="37"/>
                    </a:lnTo>
                    <a:lnTo>
                      <a:pt x="355" y="54"/>
                    </a:lnTo>
                    <a:lnTo>
                      <a:pt x="355" y="313"/>
                    </a:lnTo>
                    <a:lnTo>
                      <a:pt x="351" y="330"/>
                    </a:lnTo>
                    <a:lnTo>
                      <a:pt x="343" y="345"/>
                    </a:lnTo>
                    <a:lnTo>
                      <a:pt x="331" y="358"/>
                    </a:lnTo>
                    <a:lnTo>
                      <a:pt x="316" y="365"/>
                    </a:lnTo>
                    <a:lnTo>
                      <a:pt x="299" y="368"/>
                    </a:lnTo>
                    <a:lnTo>
                      <a:pt x="56" y="368"/>
                    </a:lnTo>
                    <a:lnTo>
                      <a:pt x="38" y="365"/>
                    </a:lnTo>
                    <a:lnTo>
                      <a:pt x="23" y="358"/>
                    </a:lnTo>
                    <a:lnTo>
                      <a:pt x="12" y="345"/>
                    </a:lnTo>
                    <a:lnTo>
                      <a:pt x="4" y="330"/>
                    </a:lnTo>
                    <a:lnTo>
                      <a:pt x="0" y="313"/>
                    </a:lnTo>
                    <a:lnTo>
                      <a:pt x="0" y="54"/>
                    </a:lnTo>
                    <a:lnTo>
                      <a:pt x="4" y="37"/>
                    </a:lnTo>
                    <a:lnTo>
                      <a:pt x="12" y="22"/>
                    </a:lnTo>
                    <a:lnTo>
                      <a:pt x="23" y="10"/>
                    </a:lnTo>
                    <a:lnTo>
                      <a:pt x="3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6" name="Group 12"/>
            <p:cNvGrpSpPr>
              <a:grpSpLocks/>
            </p:cNvGrpSpPr>
            <p:nvPr userDrawn="1"/>
          </p:nvGrpSpPr>
          <p:grpSpPr bwMode="gray">
            <a:xfrm>
              <a:off x="-1580" y="1785"/>
              <a:ext cx="1572" cy="140"/>
              <a:chOff x="-1580" y="1785"/>
              <a:chExt cx="1572" cy="140"/>
            </a:xfrm>
          </p:grpSpPr>
          <p:sp>
            <p:nvSpPr>
              <p:cNvPr id="8" name="Freeform 13"/>
              <p:cNvSpPr>
                <a:spLocks/>
              </p:cNvSpPr>
              <p:nvPr userDrawn="1"/>
            </p:nvSpPr>
            <p:spPr bwMode="gray">
              <a:xfrm>
                <a:off x="-1580" y="1824"/>
                <a:ext cx="140" cy="100"/>
              </a:xfrm>
              <a:custGeom>
                <a:avLst/>
                <a:gdLst>
                  <a:gd name="T0" fmla="*/ 91 w 279"/>
                  <a:gd name="T1" fmla="*/ 0 h 200"/>
                  <a:gd name="T2" fmla="*/ 109 w 279"/>
                  <a:gd name="T3" fmla="*/ 2 h 200"/>
                  <a:gd name="T4" fmla="*/ 124 w 279"/>
                  <a:gd name="T5" fmla="*/ 8 h 200"/>
                  <a:gd name="T6" fmla="*/ 136 w 279"/>
                  <a:gd name="T7" fmla="*/ 16 h 200"/>
                  <a:gd name="T8" fmla="*/ 147 w 279"/>
                  <a:gd name="T9" fmla="*/ 29 h 200"/>
                  <a:gd name="T10" fmla="*/ 159 w 279"/>
                  <a:gd name="T11" fmla="*/ 16 h 200"/>
                  <a:gd name="T12" fmla="*/ 174 w 279"/>
                  <a:gd name="T13" fmla="*/ 8 h 200"/>
                  <a:gd name="T14" fmla="*/ 190 w 279"/>
                  <a:gd name="T15" fmla="*/ 2 h 200"/>
                  <a:gd name="T16" fmla="*/ 209 w 279"/>
                  <a:gd name="T17" fmla="*/ 0 h 200"/>
                  <a:gd name="T18" fmla="*/ 227 w 279"/>
                  <a:gd name="T19" fmla="*/ 2 h 200"/>
                  <a:gd name="T20" fmla="*/ 245 w 279"/>
                  <a:gd name="T21" fmla="*/ 9 h 200"/>
                  <a:gd name="T22" fmla="*/ 259 w 279"/>
                  <a:gd name="T23" fmla="*/ 18 h 200"/>
                  <a:gd name="T24" fmla="*/ 270 w 279"/>
                  <a:gd name="T25" fmla="*/ 35 h 200"/>
                  <a:gd name="T26" fmla="*/ 277 w 279"/>
                  <a:gd name="T27" fmla="*/ 53 h 200"/>
                  <a:gd name="T28" fmla="*/ 279 w 279"/>
                  <a:gd name="T29" fmla="*/ 74 h 200"/>
                  <a:gd name="T30" fmla="*/ 279 w 279"/>
                  <a:gd name="T31" fmla="*/ 200 h 200"/>
                  <a:gd name="T32" fmla="*/ 240 w 279"/>
                  <a:gd name="T33" fmla="*/ 200 h 200"/>
                  <a:gd name="T34" fmla="*/ 240 w 279"/>
                  <a:gd name="T35" fmla="*/ 80 h 200"/>
                  <a:gd name="T36" fmla="*/ 238 w 279"/>
                  <a:gd name="T37" fmla="*/ 63 h 200"/>
                  <a:gd name="T38" fmla="*/ 232 w 279"/>
                  <a:gd name="T39" fmla="*/ 51 h 200"/>
                  <a:gd name="T40" fmla="*/ 224 w 279"/>
                  <a:gd name="T41" fmla="*/ 43 h 200"/>
                  <a:gd name="T42" fmla="*/ 212 w 279"/>
                  <a:gd name="T43" fmla="*/ 38 h 200"/>
                  <a:gd name="T44" fmla="*/ 200 w 279"/>
                  <a:gd name="T45" fmla="*/ 36 h 200"/>
                  <a:gd name="T46" fmla="*/ 187 w 279"/>
                  <a:gd name="T47" fmla="*/ 38 h 200"/>
                  <a:gd name="T48" fmla="*/ 177 w 279"/>
                  <a:gd name="T49" fmla="*/ 43 h 200"/>
                  <a:gd name="T50" fmla="*/ 167 w 279"/>
                  <a:gd name="T51" fmla="*/ 51 h 200"/>
                  <a:gd name="T52" fmla="*/ 162 w 279"/>
                  <a:gd name="T53" fmla="*/ 62 h 200"/>
                  <a:gd name="T54" fmla="*/ 159 w 279"/>
                  <a:gd name="T55" fmla="*/ 77 h 200"/>
                  <a:gd name="T56" fmla="*/ 159 w 279"/>
                  <a:gd name="T57" fmla="*/ 200 h 200"/>
                  <a:gd name="T58" fmla="*/ 120 w 279"/>
                  <a:gd name="T59" fmla="*/ 200 h 200"/>
                  <a:gd name="T60" fmla="*/ 120 w 279"/>
                  <a:gd name="T61" fmla="*/ 80 h 200"/>
                  <a:gd name="T62" fmla="*/ 118 w 279"/>
                  <a:gd name="T63" fmla="*/ 63 h 200"/>
                  <a:gd name="T64" fmla="*/ 112 w 279"/>
                  <a:gd name="T65" fmla="*/ 51 h 200"/>
                  <a:gd name="T66" fmla="*/ 104 w 279"/>
                  <a:gd name="T67" fmla="*/ 43 h 200"/>
                  <a:gd name="T68" fmla="*/ 92 w 279"/>
                  <a:gd name="T69" fmla="*/ 38 h 200"/>
                  <a:gd name="T70" fmla="*/ 80 w 279"/>
                  <a:gd name="T71" fmla="*/ 36 h 200"/>
                  <a:gd name="T72" fmla="*/ 67 w 279"/>
                  <a:gd name="T73" fmla="*/ 38 h 200"/>
                  <a:gd name="T74" fmla="*/ 55 w 279"/>
                  <a:gd name="T75" fmla="*/ 43 h 200"/>
                  <a:gd name="T76" fmla="*/ 47 w 279"/>
                  <a:gd name="T77" fmla="*/ 51 h 200"/>
                  <a:gd name="T78" fmla="*/ 42 w 279"/>
                  <a:gd name="T79" fmla="*/ 63 h 200"/>
                  <a:gd name="T80" fmla="*/ 39 w 279"/>
                  <a:gd name="T81" fmla="*/ 80 h 200"/>
                  <a:gd name="T82" fmla="*/ 39 w 279"/>
                  <a:gd name="T83" fmla="*/ 200 h 200"/>
                  <a:gd name="T84" fmla="*/ 0 w 279"/>
                  <a:gd name="T85" fmla="*/ 200 h 200"/>
                  <a:gd name="T86" fmla="*/ 0 w 279"/>
                  <a:gd name="T87" fmla="*/ 2 h 200"/>
                  <a:gd name="T88" fmla="*/ 38 w 279"/>
                  <a:gd name="T89" fmla="*/ 2 h 200"/>
                  <a:gd name="T90" fmla="*/ 38 w 279"/>
                  <a:gd name="T91" fmla="*/ 23 h 200"/>
                  <a:gd name="T92" fmla="*/ 53 w 279"/>
                  <a:gd name="T93" fmla="*/ 10 h 200"/>
                  <a:gd name="T94" fmla="*/ 72 w 279"/>
                  <a:gd name="T95" fmla="*/ 3 h 200"/>
                  <a:gd name="T96" fmla="*/ 91 w 279"/>
                  <a:gd name="T9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9" h="200">
                    <a:moveTo>
                      <a:pt x="91" y="0"/>
                    </a:moveTo>
                    <a:lnTo>
                      <a:pt x="109" y="2"/>
                    </a:lnTo>
                    <a:lnTo>
                      <a:pt x="124" y="8"/>
                    </a:lnTo>
                    <a:lnTo>
                      <a:pt x="136" y="16"/>
                    </a:lnTo>
                    <a:lnTo>
                      <a:pt x="147" y="29"/>
                    </a:lnTo>
                    <a:lnTo>
                      <a:pt x="159" y="16"/>
                    </a:lnTo>
                    <a:lnTo>
                      <a:pt x="174" y="8"/>
                    </a:lnTo>
                    <a:lnTo>
                      <a:pt x="190" y="2"/>
                    </a:lnTo>
                    <a:lnTo>
                      <a:pt x="209" y="0"/>
                    </a:lnTo>
                    <a:lnTo>
                      <a:pt x="227" y="2"/>
                    </a:lnTo>
                    <a:lnTo>
                      <a:pt x="245" y="9"/>
                    </a:lnTo>
                    <a:lnTo>
                      <a:pt x="259" y="18"/>
                    </a:lnTo>
                    <a:lnTo>
                      <a:pt x="270" y="35"/>
                    </a:lnTo>
                    <a:lnTo>
                      <a:pt x="277" y="53"/>
                    </a:lnTo>
                    <a:lnTo>
                      <a:pt x="279" y="74"/>
                    </a:lnTo>
                    <a:lnTo>
                      <a:pt x="279" y="200"/>
                    </a:lnTo>
                    <a:lnTo>
                      <a:pt x="240" y="200"/>
                    </a:lnTo>
                    <a:lnTo>
                      <a:pt x="240" y="80"/>
                    </a:lnTo>
                    <a:lnTo>
                      <a:pt x="238" y="63"/>
                    </a:lnTo>
                    <a:lnTo>
                      <a:pt x="232" y="51"/>
                    </a:lnTo>
                    <a:lnTo>
                      <a:pt x="224" y="43"/>
                    </a:lnTo>
                    <a:lnTo>
                      <a:pt x="212" y="38"/>
                    </a:lnTo>
                    <a:lnTo>
                      <a:pt x="200" y="36"/>
                    </a:lnTo>
                    <a:lnTo>
                      <a:pt x="187" y="38"/>
                    </a:lnTo>
                    <a:lnTo>
                      <a:pt x="177" y="43"/>
                    </a:lnTo>
                    <a:lnTo>
                      <a:pt x="167" y="51"/>
                    </a:lnTo>
                    <a:lnTo>
                      <a:pt x="162" y="62"/>
                    </a:lnTo>
                    <a:lnTo>
                      <a:pt x="159" y="77"/>
                    </a:lnTo>
                    <a:lnTo>
                      <a:pt x="159" y="200"/>
                    </a:lnTo>
                    <a:lnTo>
                      <a:pt x="120" y="200"/>
                    </a:lnTo>
                    <a:lnTo>
                      <a:pt x="120" y="80"/>
                    </a:lnTo>
                    <a:lnTo>
                      <a:pt x="118" y="63"/>
                    </a:lnTo>
                    <a:lnTo>
                      <a:pt x="112" y="51"/>
                    </a:lnTo>
                    <a:lnTo>
                      <a:pt x="104" y="43"/>
                    </a:lnTo>
                    <a:lnTo>
                      <a:pt x="92" y="38"/>
                    </a:lnTo>
                    <a:lnTo>
                      <a:pt x="80" y="36"/>
                    </a:lnTo>
                    <a:lnTo>
                      <a:pt x="67" y="38"/>
                    </a:lnTo>
                    <a:lnTo>
                      <a:pt x="55" y="43"/>
                    </a:lnTo>
                    <a:lnTo>
                      <a:pt x="47" y="51"/>
                    </a:lnTo>
                    <a:lnTo>
                      <a:pt x="42" y="63"/>
                    </a:lnTo>
                    <a:lnTo>
                      <a:pt x="39" y="80"/>
                    </a:lnTo>
                    <a:lnTo>
                      <a:pt x="39" y="200"/>
                    </a:lnTo>
                    <a:lnTo>
                      <a:pt x="0" y="200"/>
                    </a:lnTo>
                    <a:lnTo>
                      <a:pt x="0" y="2"/>
                    </a:lnTo>
                    <a:lnTo>
                      <a:pt x="38" y="2"/>
                    </a:lnTo>
                    <a:lnTo>
                      <a:pt x="38" y="23"/>
                    </a:lnTo>
                    <a:lnTo>
                      <a:pt x="53" y="10"/>
                    </a:lnTo>
                    <a:lnTo>
                      <a:pt x="72" y="3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" name="Freeform 14"/>
              <p:cNvSpPr>
                <a:spLocks noEditPoints="1"/>
              </p:cNvSpPr>
              <p:nvPr userDrawn="1"/>
            </p:nvSpPr>
            <p:spPr bwMode="gray">
              <a:xfrm>
                <a:off x="-1416" y="1824"/>
                <a:ext cx="84" cy="101"/>
              </a:xfrm>
              <a:custGeom>
                <a:avLst/>
                <a:gdLst>
                  <a:gd name="T0" fmla="*/ 83 w 167"/>
                  <a:gd name="T1" fmla="*/ 33 h 202"/>
                  <a:gd name="T2" fmla="*/ 70 w 167"/>
                  <a:gd name="T3" fmla="*/ 36 h 202"/>
                  <a:gd name="T4" fmla="*/ 59 w 167"/>
                  <a:gd name="T5" fmla="*/ 40 h 202"/>
                  <a:gd name="T6" fmla="*/ 51 w 167"/>
                  <a:gd name="T7" fmla="*/ 48 h 202"/>
                  <a:gd name="T8" fmla="*/ 44 w 167"/>
                  <a:gd name="T9" fmla="*/ 59 h 202"/>
                  <a:gd name="T10" fmla="*/ 41 w 167"/>
                  <a:gd name="T11" fmla="*/ 67 h 202"/>
                  <a:gd name="T12" fmla="*/ 39 w 167"/>
                  <a:gd name="T13" fmla="*/ 75 h 202"/>
                  <a:gd name="T14" fmla="*/ 39 w 167"/>
                  <a:gd name="T15" fmla="*/ 85 h 202"/>
                  <a:gd name="T16" fmla="*/ 128 w 167"/>
                  <a:gd name="T17" fmla="*/ 85 h 202"/>
                  <a:gd name="T18" fmla="*/ 126 w 167"/>
                  <a:gd name="T19" fmla="*/ 70 h 202"/>
                  <a:gd name="T20" fmla="*/ 122 w 167"/>
                  <a:gd name="T21" fmla="*/ 59 h 202"/>
                  <a:gd name="T22" fmla="*/ 116 w 167"/>
                  <a:gd name="T23" fmla="*/ 48 h 202"/>
                  <a:gd name="T24" fmla="*/ 107 w 167"/>
                  <a:gd name="T25" fmla="*/ 40 h 202"/>
                  <a:gd name="T26" fmla="*/ 97 w 167"/>
                  <a:gd name="T27" fmla="*/ 36 h 202"/>
                  <a:gd name="T28" fmla="*/ 83 w 167"/>
                  <a:gd name="T29" fmla="*/ 33 h 202"/>
                  <a:gd name="T30" fmla="*/ 83 w 167"/>
                  <a:gd name="T31" fmla="*/ 0 h 202"/>
                  <a:gd name="T32" fmla="*/ 105 w 167"/>
                  <a:gd name="T33" fmla="*/ 2 h 202"/>
                  <a:gd name="T34" fmla="*/ 123 w 167"/>
                  <a:gd name="T35" fmla="*/ 9 h 202"/>
                  <a:gd name="T36" fmla="*/ 138 w 167"/>
                  <a:gd name="T37" fmla="*/ 20 h 202"/>
                  <a:gd name="T38" fmla="*/ 151 w 167"/>
                  <a:gd name="T39" fmla="*/ 35 h 202"/>
                  <a:gd name="T40" fmla="*/ 159 w 167"/>
                  <a:gd name="T41" fmla="*/ 52 h 202"/>
                  <a:gd name="T42" fmla="*/ 165 w 167"/>
                  <a:gd name="T43" fmla="*/ 73 h 202"/>
                  <a:gd name="T44" fmla="*/ 167 w 167"/>
                  <a:gd name="T45" fmla="*/ 96 h 202"/>
                  <a:gd name="T46" fmla="*/ 167 w 167"/>
                  <a:gd name="T47" fmla="*/ 113 h 202"/>
                  <a:gd name="T48" fmla="*/ 39 w 167"/>
                  <a:gd name="T49" fmla="*/ 113 h 202"/>
                  <a:gd name="T50" fmla="*/ 41 w 167"/>
                  <a:gd name="T51" fmla="*/ 132 h 202"/>
                  <a:gd name="T52" fmla="*/ 47 w 167"/>
                  <a:gd name="T53" fmla="*/ 147 h 202"/>
                  <a:gd name="T54" fmla="*/ 58 w 167"/>
                  <a:gd name="T55" fmla="*/ 158 h 202"/>
                  <a:gd name="T56" fmla="*/ 71 w 167"/>
                  <a:gd name="T57" fmla="*/ 165 h 202"/>
                  <a:gd name="T58" fmla="*/ 89 w 167"/>
                  <a:gd name="T59" fmla="*/ 169 h 202"/>
                  <a:gd name="T60" fmla="*/ 104 w 167"/>
                  <a:gd name="T61" fmla="*/ 167 h 202"/>
                  <a:gd name="T62" fmla="*/ 116 w 167"/>
                  <a:gd name="T63" fmla="*/ 163 h 202"/>
                  <a:gd name="T64" fmla="*/ 127 w 167"/>
                  <a:gd name="T65" fmla="*/ 157 h 202"/>
                  <a:gd name="T66" fmla="*/ 137 w 167"/>
                  <a:gd name="T67" fmla="*/ 148 h 202"/>
                  <a:gd name="T68" fmla="*/ 163 w 167"/>
                  <a:gd name="T69" fmla="*/ 172 h 202"/>
                  <a:gd name="T70" fmla="*/ 150 w 167"/>
                  <a:gd name="T71" fmla="*/ 182 h 202"/>
                  <a:gd name="T72" fmla="*/ 137 w 167"/>
                  <a:gd name="T73" fmla="*/ 191 h 202"/>
                  <a:gd name="T74" fmla="*/ 123 w 167"/>
                  <a:gd name="T75" fmla="*/ 197 h 202"/>
                  <a:gd name="T76" fmla="*/ 107 w 167"/>
                  <a:gd name="T77" fmla="*/ 201 h 202"/>
                  <a:gd name="T78" fmla="*/ 89 w 167"/>
                  <a:gd name="T79" fmla="*/ 202 h 202"/>
                  <a:gd name="T80" fmla="*/ 70 w 167"/>
                  <a:gd name="T81" fmla="*/ 201 h 202"/>
                  <a:gd name="T82" fmla="*/ 54 w 167"/>
                  <a:gd name="T83" fmla="*/ 197 h 202"/>
                  <a:gd name="T84" fmla="*/ 39 w 167"/>
                  <a:gd name="T85" fmla="*/ 191 h 202"/>
                  <a:gd name="T86" fmla="*/ 25 w 167"/>
                  <a:gd name="T87" fmla="*/ 180 h 202"/>
                  <a:gd name="T88" fmla="*/ 15 w 167"/>
                  <a:gd name="T89" fmla="*/ 166 h 202"/>
                  <a:gd name="T90" fmla="*/ 7 w 167"/>
                  <a:gd name="T91" fmla="*/ 149 h 202"/>
                  <a:gd name="T92" fmla="*/ 1 w 167"/>
                  <a:gd name="T93" fmla="*/ 127 h 202"/>
                  <a:gd name="T94" fmla="*/ 0 w 167"/>
                  <a:gd name="T95" fmla="*/ 102 h 202"/>
                  <a:gd name="T96" fmla="*/ 2 w 167"/>
                  <a:gd name="T97" fmla="*/ 75 h 202"/>
                  <a:gd name="T98" fmla="*/ 8 w 167"/>
                  <a:gd name="T99" fmla="*/ 53 h 202"/>
                  <a:gd name="T100" fmla="*/ 17 w 167"/>
                  <a:gd name="T101" fmla="*/ 35 h 202"/>
                  <a:gd name="T102" fmla="*/ 29 w 167"/>
                  <a:gd name="T103" fmla="*/ 20 h 202"/>
                  <a:gd name="T104" fmla="*/ 45 w 167"/>
                  <a:gd name="T105" fmla="*/ 9 h 202"/>
                  <a:gd name="T106" fmla="*/ 62 w 167"/>
                  <a:gd name="T107" fmla="*/ 2 h 202"/>
                  <a:gd name="T108" fmla="*/ 83 w 167"/>
                  <a:gd name="T10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7" h="202">
                    <a:moveTo>
                      <a:pt x="83" y="33"/>
                    </a:moveTo>
                    <a:lnTo>
                      <a:pt x="70" y="36"/>
                    </a:lnTo>
                    <a:lnTo>
                      <a:pt x="59" y="40"/>
                    </a:lnTo>
                    <a:lnTo>
                      <a:pt x="51" y="48"/>
                    </a:lnTo>
                    <a:lnTo>
                      <a:pt x="44" y="59"/>
                    </a:lnTo>
                    <a:lnTo>
                      <a:pt x="41" y="67"/>
                    </a:lnTo>
                    <a:lnTo>
                      <a:pt x="39" y="75"/>
                    </a:lnTo>
                    <a:lnTo>
                      <a:pt x="39" y="85"/>
                    </a:lnTo>
                    <a:lnTo>
                      <a:pt x="128" y="85"/>
                    </a:lnTo>
                    <a:lnTo>
                      <a:pt x="126" y="70"/>
                    </a:lnTo>
                    <a:lnTo>
                      <a:pt x="122" y="59"/>
                    </a:lnTo>
                    <a:lnTo>
                      <a:pt x="116" y="48"/>
                    </a:lnTo>
                    <a:lnTo>
                      <a:pt x="107" y="40"/>
                    </a:lnTo>
                    <a:lnTo>
                      <a:pt x="97" y="36"/>
                    </a:lnTo>
                    <a:lnTo>
                      <a:pt x="83" y="33"/>
                    </a:lnTo>
                    <a:close/>
                    <a:moveTo>
                      <a:pt x="83" y="0"/>
                    </a:moveTo>
                    <a:lnTo>
                      <a:pt x="105" y="2"/>
                    </a:lnTo>
                    <a:lnTo>
                      <a:pt x="123" y="9"/>
                    </a:lnTo>
                    <a:lnTo>
                      <a:pt x="138" y="20"/>
                    </a:lnTo>
                    <a:lnTo>
                      <a:pt x="151" y="35"/>
                    </a:lnTo>
                    <a:lnTo>
                      <a:pt x="159" y="52"/>
                    </a:lnTo>
                    <a:lnTo>
                      <a:pt x="165" y="73"/>
                    </a:lnTo>
                    <a:lnTo>
                      <a:pt x="167" y="96"/>
                    </a:lnTo>
                    <a:lnTo>
                      <a:pt x="167" y="113"/>
                    </a:lnTo>
                    <a:lnTo>
                      <a:pt x="39" y="113"/>
                    </a:lnTo>
                    <a:lnTo>
                      <a:pt x="41" y="132"/>
                    </a:lnTo>
                    <a:lnTo>
                      <a:pt x="47" y="147"/>
                    </a:lnTo>
                    <a:lnTo>
                      <a:pt x="58" y="158"/>
                    </a:lnTo>
                    <a:lnTo>
                      <a:pt x="71" y="165"/>
                    </a:lnTo>
                    <a:lnTo>
                      <a:pt x="89" y="169"/>
                    </a:lnTo>
                    <a:lnTo>
                      <a:pt x="104" y="167"/>
                    </a:lnTo>
                    <a:lnTo>
                      <a:pt x="116" y="163"/>
                    </a:lnTo>
                    <a:lnTo>
                      <a:pt x="127" y="157"/>
                    </a:lnTo>
                    <a:lnTo>
                      <a:pt x="137" y="148"/>
                    </a:lnTo>
                    <a:lnTo>
                      <a:pt x="163" y="172"/>
                    </a:lnTo>
                    <a:lnTo>
                      <a:pt x="150" y="182"/>
                    </a:lnTo>
                    <a:lnTo>
                      <a:pt x="137" y="191"/>
                    </a:lnTo>
                    <a:lnTo>
                      <a:pt x="123" y="197"/>
                    </a:lnTo>
                    <a:lnTo>
                      <a:pt x="107" y="201"/>
                    </a:lnTo>
                    <a:lnTo>
                      <a:pt x="89" y="202"/>
                    </a:lnTo>
                    <a:lnTo>
                      <a:pt x="70" y="201"/>
                    </a:lnTo>
                    <a:lnTo>
                      <a:pt x="54" y="197"/>
                    </a:lnTo>
                    <a:lnTo>
                      <a:pt x="39" y="191"/>
                    </a:lnTo>
                    <a:lnTo>
                      <a:pt x="25" y="180"/>
                    </a:lnTo>
                    <a:lnTo>
                      <a:pt x="15" y="166"/>
                    </a:lnTo>
                    <a:lnTo>
                      <a:pt x="7" y="149"/>
                    </a:lnTo>
                    <a:lnTo>
                      <a:pt x="1" y="127"/>
                    </a:lnTo>
                    <a:lnTo>
                      <a:pt x="0" y="102"/>
                    </a:lnTo>
                    <a:lnTo>
                      <a:pt x="2" y="75"/>
                    </a:lnTo>
                    <a:lnTo>
                      <a:pt x="8" y="53"/>
                    </a:lnTo>
                    <a:lnTo>
                      <a:pt x="17" y="35"/>
                    </a:lnTo>
                    <a:lnTo>
                      <a:pt x="29" y="20"/>
                    </a:lnTo>
                    <a:lnTo>
                      <a:pt x="45" y="9"/>
                    </a:lnTo>
                    <a:lnTo>
                      <a:pt x="62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" name="Freeform 15"/>
              <p:cNvSpPr>
                <a:spLocks noEditPoints="1"/>
              </p:cNvSpPr>
              <p:nvPr userDrawn="1"/>
            </p:nvSpPr>
            <p:spPr bwMode="gray">
              <a:xfrm>
                <a:off x="-1314" y="1824"/>
                <a:ext cx="80" cy="101"/>
              </a:xfrm>
              <a:custGeom>
                <a:avLst/>
                <a:gdLst>
                  <a:gd name="T0" fmla="*/ 75 w 160"/>
                  <a:gd name="T1" fmla="*/ 113 h 202"/>
                  <a:gd name="T2" fmla="*/ 59 w 160"/>
                  <a:gd name="T3" fmla="*/ 114 h 202"/>
                  <a:gd name="T4" fmla="*/ 47 w 160"/>
                  <a:gd name="T5" fmla="*/ 120 h 202"/>
                  <a:gd name="T6" fmla="*/ 42 w 160"/>
                  <a:gd name="T7" fmla="*/ 129 h 202"/>
                  <a:gd name="T8" fmla="*/ 39 w 160"/>
                  <a:gd name="T9" fmla="*/ 141 h 202"/>
                  <a:gd name="T10" fmla="*/ 40 w 160"/>
                  <a:gd name="T11" fmla="*/ 154 h 202"/>
                  <a:gd name="T12" fmla="*/ 47 w 160"/>
                  <a:gd name="T13" fmla="*/ 162 h 202"/>
                  <a:gd name="T14" fmla="*/ 59 w 160"/>
                  <a:gd name="T15" fmla="*/ 167 h 202"/>
                  <a:gd name="T16" fmla="*/ 76 w 160"/>
                  <a:gd name="T17" fmla="*/ 170 h 202"/>
                  <a:gd name="T18" fmla="*/ 89 w 160"/>
                  <a:gd name="T19" fmla="*/ 169 h 202"/>
                  <a:gd name="T20" fmla="*/ 100 w 160"/>
                  <a:gd name="T21" fmla="*/ 165 h 202"/>
                  <a:gd name="T22" fmla="*/ 112 w 160"/>
                  <a:gd name="T23" fmla="*/ 158 h 202"/>
                  <a:gd name="T24" fmla="*/ 117 w 160"/>
                  <a:gd name="T25" fmla="*/ 151 h 202"/>
                  <a:gd name="T26" fmla="*/ 120 w 160"/>
                  <a:gd name="T27" fmla="*/ 141 h 202"/>
                  <a:gd name="T28" fmla="*/ 120 w 160"/>
                  <a:gd name="T29" fmla="*/ 129 h 202"/>
                  <a:gd name="T30" fmla="*/ 120 w 160"/>
                  <a:gd name="T31" fmla="*/ 113 h 202"/>
                  <a:gd name="T32" fmla="*/ 75 w 160"/>
                  <a:gd name="T33" fmla="*/ 113 h 202"/>
                  <a:gd name="T34" fmla="*/ 78 w 160"/>
                  <a:gd name="T35" fmla="*/ 0 h 202"/>
                  <a:gd name="T36" fmla="*/ 104 w 160"/>
                  <a:gd name="T37" fmla="*/ 2 h 202"/>
                  <a:gd name="T38" fmla="*/ 123 w 160"/>
                  <a:gd name="T39" fmla="*/ 8 h 202"/>
                  <a:gd name="T40" fmla="*/ 140 w 160"/>
                  <a:gd name="T41" fmla="*/ 17 h 202"/>
                  <a:gd name="T42" fmla="*/ 151 w 160"/>
                  <a:gd name="T43" fmla="*/ 31 h 202"/>
                  <a:gd name="T44" fmla="*/ 158 w 160"/>
                  <a:gd name="T45" fmla="*/ 47 h 202"/>
                  <a:gd name="T46" fmla="*/ 160 w 160"/>
                  <a:gd name="T47" fmla="*/ 68 h 202"/>
                  <a:gd name="T48" fmla="*/ 160 w 160"/>
                  <a:gd name="T49" fmla="*/ 200 h 202"/>
                  <a:gd name="T50" fmla="*/ 121 w 160"/>
                  <a:gd name="T51" fmla="*/ 200 h 202"/>
                  <a:gd name="T52" fmla="*/ 121 w 160"/>
                  <a:gd name="T53" fmla="*/ 182 h 202"/>
                  <a:gd name="T54" fmla="*/ 111 w 160"/>
                  <a:gd name="T55" fmla="*/ 192 h 202"/>
                  <a:gd name="T56" fmla="*/ 98 w 160"/>
                  <a:gd name="T57" fmla="*/ 197 h 202"/>
                  <a:gd name="T58" fmla="*/ 85 w 160"/>
                  <a:gd name="T59" fmla="*/ 201 h 202"/>
                  <a:gd name="T60" fmla="*/ 68 w 160"/>
                  <a:gd name="T61" fmla="*/ 202 h 202"/>
                  <a:gd name="T62" fmla="*/ 52 w 160"/>
                  <a:gd name="T63" fmla="*/ 201 h 202"/>
                  <a:gd name="T64" fmla="*/ 38 w 160"/>
                  <a:gd name="T65" fmla="*/ 197 h 202"/>
                  <a:gd name="T66" fmla="*/ 25 w 160"/>
                  <a:gd name="T67" fmla="*/ 192 h 202"/>
                  <a:gd name="T68" fmla="*/ 16 w 160"/>
                  <a:gd name="T69" fmla="*/ 185 h 202"/>
                  <a:gd name="T70" fmla="*/ 7 w 160"/>
                  <a:gd name="T71" fmla="*/ 172 h 202"/>
                  <a:gd name="T72" fmla="*/ 2 w 160"/>
                  <a:gd name="T73" fmla="*/ 158 h 202"/>
                  <a:gd name="T74" fmla="*/ 0 w 160"/>
                  <a:gd name="T75" fmla="*/ 142 h 202"/>
                  <a:gd name="T76" fmla="*/ 2 w 160"/>
                  <a:gd name="T77" fmla="*/ 126 h 202"/>
                  <a:gd name="T78" fmla="*/ 8 w 160"/>
                  <a:gd name="T79" fmla="*/ 112 h 202"/>
                  <a:gd name="T80" fmla="*/ 17 w 160"/>
                  <a:gd name="T81" fmla="*/ 102 h 202"/>
                  <a:gd name="T82" fmla="*/ 31 w 160"/>
                  <a:gd name="T83" fmla="*/ 92 h 202"/>
                  <a:gd name="T84" fmla="*/ 47 w 160"/>
                  <a:gd name="T85" fmla="*/ 87 h 202"/>
                  <a:gd name="T86" fmla="*/ 68 w 160"/>
                  <a:gd name="T87" fmla="*/ 85 h 202"/>
                  <a:gd name="T88" fmla="*/ 120 w 160"/>
                  <a:gd name="T89" fmla="*/ 85 h 202"/>
                  <a:gd name="T90" fmla="*/ 120 w 160"/>
                  <a:gd name="T91" fmla="*/ 72 h 202"/>
                  <a:gd name="T92" fmla="*/ 119 w 160"/>
                  <a:gd name="T93" fmla="*/ 58 h 202"/>
                  <a:gd name="T94" fmla="*/ 114 w 160"/>
                  <a:gd name="T95" fmla="*/ 47 h 202"/>
                  <a:gd name="T96" fmla="*/ 106 w 160"/>
                  <a:gd name="T97" fmla="*/ 40 h 202"/>
                  <a:gd name="T98" fmla="*/ 93 w 160"/>
                  <a:gd name="T99" fmla="*/ 36 h 202"/>
                  <a:gd name="T100" fmla="*/ 77 w 160"/>
                  <a:gd name="T101" fmla="*/ 35 h 202"/>
                  <a:gd name="T102" fmla="*/ 63 w 160"/>
                  <a:gd name="T103" fmla="*/ 36 h 202"/>
                  <a:gd name="T104" fmla="*/ 52 w 160"/>
                  <a:gd name="T105" fmla="*/ 39 h 202"/>
                  <a:gd name="T106" fmla="*/ 43 w 160"/>
                  <a:gd name="T107" fmla="*/ 45 h 202"/>
                  <a:gd name="T108" fmla="*/ 33 w 160"/>
                  <a:gd name="T109" fmla="*/ 54 h 202"/>
                  <a:gd name="T110" fmla="*/ 8 w 160"/>
                  <a:gd name="T111" fmla="*/ 29 h 202"/>
                  <a:gd name="T112" fmla="*/ 22 w 160"/>
                  <a:gd name="T113" fmla="*/ 16 h 202"/>
                  <a:gd name="T114" fmla="*/ 38 w 160"/>
                  <a:gd name="T115" fmla="*/ 7 h 202"/>
                  <a:gd name="T116" fmla="*/ 57 w 160"/>
                  <a:gd name="T117" fmla="*/ 2 h 202"/>
                  <a:gd name="T118" fmla="*/ 78 w 160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0" h="202">
                    <a:moveTo>
                      <a:pt x="75" y="113"/>
                    </a:moveTo>
                    <a:lnTo>
                      <a:pt x="59" y="114"/>
                    </a:lnTo>
                    <a:lnTo>
                      <a:pt x="47" y="120"/>
                    </a:lnTo>
                    <a:lnTo>
                      <a:pt x="42" y="129"/>
                    </a:lnTo>
                    <a:lnTo>
                      <a:pt x="39" y="141"/>
                    </a:lnTo>
                    <a:lnTo>
                      <a:pt x="40" y="154"/>
                    </a:lnTo>
                    <a:lnTo>
                      <a:pt x="47" y="162"/>
                    </a:lnTo>
                    <a:lnTo>
                      <a:pt x="59" y="167"/>
                    </a:lnTo>
                    <a:lnTo>
                      <a:pt x="76" y="170"/>
                    </a:lnTo>
                    <a:lnTo>
                      <a:pt x="89" y="169"/>
                    </a:lnTo>
                    <a:lnTo>
                      <a:pt x="100" y="165"/>
                    </a:lnTo>
                    <a:lnTo>
                      <a:pt x="112" y="158"/>
                    </a:lnTo>
                    <a:lnTo>
                      <a:pt x="117" y="151"/>
                    </a:lnTo>
                    <a:lnTo>
                      <a:pt x="120" y="141"/>
                    </a:lnTo>
                    <a:lnTo>
                      <a:pt x="120" y="129"/>
                    </a:lnTo>
                    <a:lnTo>
                      <a:pt x="120" y="113"/>
                    </a:lnTo>
                    <a:lnTo>
                      <a:pt x="75" y="113"/>
                    </a:lnTo>
                    <a:close/>
                    <a:moveTo>
                      <a:pt x="78" y="0"/>
                    </a:moveTo>
                    <a:lnTo>
                      <a:pt x="104" y="2"/>
                    </a:lnTo>
                    <a:lnTo>
                      <a:pt x="123" y="8"/>
                    </a:lnTo>
                    <a:lnTo>
                      <a:pt x="140" y="17"/>
                    </a:lnTo>
                    <a:lnTo>
                      <a:pt x="151" y="31"/>
                    </a:lnTo>
                    <a:lnTo>
                      <a:pt x="158" y="47"/>
                    </a:lnTo>
                    <a:lnTo>
                      <a:pt x="160" y="68"/>
                    </a:lnTo>
                    <a:lnTo>
                      <a:pt x="160" y="200"/>
                    </a:lnTo>
                    <a:lnTo>
                      <a:pt x="121" y="200"/>
                    </a:lnTo>
                    <a:lnTo>
                      <a:pt x="121" y="182"/>
                    </a:lnTo>
                    <a:lnTo>
                      <a:pt x="111" y="192"/>
                    </a:lnTo>
                    <a:lnTo>
                      <a:pt x="98" y="197"/>
                    </a:lnTo>
                    <a:lnTo>
                      <a:pt x="85" y="201"/>
                    </a:lnTo>
                    <a:lnTo>
                      <a:pt x="68" y="202"/>
                    </a:lnTo>
                    <a:lnTo>
                      <a:pt x="52" y="201"/>
                    </a:lnTo>
                    <a:lnTo>
                      <a:pt x="38" y="197"/>
                    </a:lnTo>
                    <a:lnTo>
                      <a:pt x="25" y="192"/>
                    </a:lnTo>
                    <a:lnTo>
                      <a:pt x="16" y="185"/>
                    </a:lnTo>
                    <a:lnTo>
                      <a:pt x="7" y="172"/>
                    </a:lnTo>
                    <a:lnTo>
                      <a:pt x="2" y="158"/>
                    </a:lnTo>
                    <a:lnTo>
                      <a:pt x="0" y="142"/>
                    </a:lnTo>
                    <a:lnTo>
                      <a:pt x="2" y="126"/>
                    </a:lnTo>
                    <a:lnTo>
                      <a:pt x="8" y="112"/>
                    </a:lnTo>
                    <a:lnTo>
                      <a:pt x="17" y="102"/>
                    </a:lnTo>
                    <a:lnTo>
                      <a:pt x="31" y="92"/>
                    </a:lnTo>
                    <a:lnTo>
                      <a:pt x="47" y="87"/>
                    </a:lnTo>
                    <a:lnTo>
                      <a:pt x="68" y="85"/>
                    </a:lnTo>
                    <a:lnTo>
                      <a:pt x="120" y="85"/>
                    </a:lnTo>
                    <a:lnTo>
                      <a:pt x="120" y="72"/>
                    </a:lnTo>
                    <a:lnTo>
                      <a:pt x="119" y="58"/>
                    </a:lnTo>
                    <a:lnTo>
                      <a:pt x="114" y="47"/>
                    </a:lnTo>
                    <a:lnTo>
                      <a:pt x="106" y="40"/>
                    </a:lnTo>
                    <a:lnTo>
                      <a:pt x="93" y="36"/>
                    </a:lnTo>
                    <a:lnTo>
                      <a:pt x="77" y="35"/>
                    </a:lnTo>
                    <a:lnTo>
                      <a:pt x="63" y="36"/>
                    </a:lnTo>
                    <a:lnTo>
                      <a:pt x="52" y="39"/>
                    </a:lnTo>
                    <a:lnTo>
                      <a:pt x="43" y="45"/>
                    </a:lnTo>
                    <a:lnTo>
                      <a:pt x="33" y="54"/>
                    </a:lnTo>
                    <a:lnTo>
                      <a:pt x="8" y="29"/>
                    </a:lnTo>
                    <a:lnTo>
                      <a:pt x="22" y="16"/>
                    </a:lnTo>
                    <a:lnTo>
                      <a:pt x="38" y="7"/>
                    </a:lnTo>
                    <a:lnTo>
                      <a:pt x="57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" name="Freeform 16"/>
              <p:cNvSpPr>
                <a:spLocks/>
              </p:cNvSpPr>
              <p:nvPr userDrawn="1"/>
            </p:nvSpPr>
            <p:spPr bwMode="gray">
              <a:xfrm>
                <a:off x="-1212" y="1824"/>
                <a:ext cx="81" cy="101"/>
              </a:xfrm>
              <a:custGeom>
                <a:avLst/>
                <a:gdLst>
                  <a:gd name="T0" fmla="*/ 83 w 164"/>
                  <a:gd name="T1" fmla="*/ 0 h 202"/>
                  <a:gd name="T2" fmla="*/ 105 w 164"/>
                  <a:gd name="T3" fmla="*/ 1 h 202"/>
                  <a:gd name="T4" fmla="*/ 125 w 164"/>
                  <a:gd name="T5" fmla="*/ 6 h 202"/>
                  <a:gd name="T6" fmla="*/ 142 w 164"/>
                  <a:gd name="T7" fmla="*/ 13 h 202"/>
                  <a:gd name="T8" fmla="*/ 157 w 164"/>
                  <a:gd name="T9" fmla="*/ 23 h 202"/>
                  <a:gd name="T10" fmla="*/ 132 w 164"/>
                  <a:gd name="T11" fmla="*/ 48 h 202"/>
                  <a:gd name="T12" fmla="*/ 118 w 164"/>
                  <a:gd name="T13" fmla="*/ 39 h 202"/>
                  <a:gd name="T14" fmla="*/ 102 w 164"/>
                  <a:gd name="T15" fmla="*/ 35 h 202"/>
                  <a:gd name="T16" fmla="*/ 83 w 164"/>
                  <a:gd name="T17" fmla="*/ 33 h 202"/>
                  <a:gd name="T18" fmla="*/ 67 w 164"/>
                  <a:gd name="T19" fmla="*/ 36 h 202"/>
                  <a:gd name="T20" fmla="*/ 57 w 164"/>
                  <a:gd name="T21" fmla="*/ 40 h 202"/>
                  <a:gd name="T22" fmla="*/ 50 w 164"/>
                  <a:gd name="T23" fmla="*/ 48 h 202"/>
                  <a:gd name="T24" fmla="*/ 47 w 164"/>
                  <a:gd name="T25" fmla="*/ 59 h 202"/>
                  <a:gd name="T26" fmla="*/ 49 w 164"/>
                  <a:gd name="T27" fmla="*/ 68 h 202"/>
                  <a:gd name="T28" fmla="*/ 53 w 164"/>
                  <a:gd name="T29" fmla="*/ 74 h 202"/>
                  <a:gd name="T30" fmla="*/ 62 w 164"/>
                  <a:gd name="T31" fmla="*/ 78 h 202"/>
                  <a:gd name="T32" fmla="*/ 75 w 164"/>
                  <a:gd name="T33" fmla="*/ 81 h 202"/>
                  <a:gd name="T34" fmla="*/ 102 w 164"/>
                  <a:gd name="T35" fmla="*/ 83 h 202"/>
                  <a:gd name="T36" fmla="*/ 125 w 164"/>
                  <a:gd name="T37" fmla="*/ 88 h 202"/>
                  <a:gd name="T38" fmla="*/ 142 w 164"/>
                  <a:gd name="T39" fmla="*/ 95 h 202"/>
                  <a:gd name="T40" fmla="*/ 154 w 164"/>
                  <a:gd name="T41" fmla="*/ 106 h 202"/>
                  <a:gd name="T42" fmla="*/ 162 w 164"/>
                  <a:gd name="T43" fmla="*/ 121 h 202"/>
                  <a:gd name="T44" fmla="*/ 164 w 164"/>
                  <a:gd name="T45" fmla="*/ 140 h 202"/>
                  <a:gd name="T46" fmla="*/ 162 w 164"/>
                  <a:gd name="T47" fmla="*/ 158 h 202"/>
                  <a:gd name="T48" fmla="*/ 154 w 164"/>
                  <a:gd name="T49" fmla="*/ 174 h 202"/>
                  <a:gd name="T50" fmla="*/ 141 w 164"/>
                  <a:gd name="T51" fmla="*/ 186 h 202"/>
                  <a:gd name="T52" fmla="*/ 125 w 164"/>
                  <a:gd name="T53" fmla="*/ 195 h 202"/>
                  <a:gd name="T54" fmla="*/ 105 w 164"/>
                  <a:gd name="T55" fmla="*/ 201 h 202"/>
                  <a:gd name="T56" fmla="*/ 82 w 164"/>
                  <a:gd name="T57" fmla="*/ 202 h 202"/>
                  <a:gd name="T58" fmla="*/ 59 w 164"/>
                  <a:gd name="T59" fmla="*/ 201 h 202"/>
                  <a:gd name="T60" fmla="*/ 38 w 164"/>
                  <a:gd name="T61" fmla="*/ 196 h 202"/>
                  <a:gd name="T62" fmla="*/ 17 w 164"/>
                  <a:gd name="T63" fmla="*/ 188 h 202"/>
                  <a:gd name="T64" fmla="*/ 0 w 164"/>
                  <a:gd name="T65" fmla="*/ 174 h 202"/>
                  <a:gd name="T66" fmla="*/ 25 w 164"/>
                  <a:gd name="T67" fmla="*/ 148 h 202"/>
                  <a:gd name="T68" fmla="*/ 38 w 164"/>
                  <a:gd name="T69" fmla="*/ 158 h 202"/>
                  <a:gd name="T70" fmla="*/ 53 w 164"/>
                  <a:gd name="T71" fmla="*/ 164 h 202"/>
                  <a:gd name="T72" fmla="*/ 67 w 164"/>
                  <a:gd name="T73" fmla="*/ 167 h 202"/>
                  <a:gd name="T74" fmla="*/ 82 w 164"/>
                  <a:gd name="T75" fmla="*/ 169 h 202"/>
                  <a:gd name="T76" fmla="*/ 96 w 164"/>
                  <a:gd name="T77" fmla="*/ 167 h 202"/>
                  <a:gd name="T78" fmla="*/ 109 w 164"/>
                  <a:gd name="T79" fmla="*/ 164 h 202"/>
                  <a:gd name="T80" fmla="*/ 118 w 164"/>
                  <a:gd name="T81" fmla="*/ 159 h 202"/>
                  <a:gd name="T82" fmla="*/ 124 w 164"/>
                  <a:gd name="T83" fmla="*/ 151 h 202"/>
                  <a:gd name="T84" fmla="*/ 126 w 164"/>
                  <a:gd name="T85" fmla="*/ 141 h 202"/>
                  <a:gd name="T86" fmla="*/ 124 w 164"/>
                  <a:gd name="T87" fmla="*/ 132 h 202"/>
                  <a:gd name="T88" fmla="*/ 119 w 164"/>
                  <a:gd name="T89" fmla="*/ 125 h 202"/>
                  <a:gd name="T90" fmla="*/ 111 w 164"/>
                  <a:gd name="T91" fmla="*/ 120 h 202"/>
                  <a:gd name="T92" fmla="*/ 99 w 164"/>
                  <a:gd name="T93" fmla="*/ 118 h 202"/>
                  <a:gd name="T94" fmla="*/ 67 w 164"/>
                  <a:gd name="T95" fmla="*/ 115 h 202"/>
                  <a:gd name="T96" fmla="*/ 51 w 164"/>
                  <a:gd name="T97" fmla="*/ 112 h 202"/>
                  <a:gd name="T98" fmla="*/ 36 w 164"/>
                  <a:gd name="T99" fmla="*/ 107 h 202"/>
                  <a:gd name="T100" fmla="*/ 24 w 164"/>
                  <a:gd name="T101" fmla="*/ 99 h 202"/>
                  <a:gd name="T102" fmla="*/ 16 w 164"/>
                  <a:gd name="T103" fmla="*/ 89 h 202"/>
                  <a:gd name="T104" fmla="*/ 12 w 164"/>
                  <a:gd name="T105" fmla="*/ 76 h 202"/>
                  <a:gd name="T106" fmla="*/ 9 w 164"/>
                  <a:gd name="T107" fmla="*/ 61 h 202"/>
                  <a:gd name="T108" fmla="*/ 12 w 164"/>
                  <a:gd name="T109" fmla="*/ 43 h 202"/>
                  <a:gd name="T110" fmla="*/ 20 w 164"/>
                  <a:gd name="T111" fmla="*/ 28 h 202"/>
                  <a:gd name="T112" fmla="*/ 31 w 164"/>
                  <a:gd name="T113" fmla="*/ 16 h 202"/>
                  <a:gd name="T114" fmla="*/ 46 w 164"/>
                  <a:gd name="T115" fmla="*/ 7 h 202"/>
                  <a:gd name="T116" fmla="*/ 64 w 164"/>
                  <a:gd name="T117" fmla="*/ 2 h 202"/>
                  <a:gd name="T118" fmla="*/ 83 w 164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4" h="202">
                    <a:moveTo>
                      <a:pt x="83" y="0"/>
                    </a:moveTo>
                    <a:lnTo>
                      <a:pt x="105" y="1"/>
                    </a:lnTo>
                    <a:lnTo>
                      <a:pt x="125" y="6"/>
                    </a:lnTo>
                    <a:lnTo>
                      <a:pt x="142" y="13"/>
                    </a:lnTo>
                    <a:lnTo>
                      <a:pt x="157" y="23"/>
                    </a:lnTo>
                    <a:lnTo>
                      <a:pt x="132" y="48"/>
                    </a:lnTo>
                    <a:lnTo>
                      <a:pt x="118" y="39"/>
                    </a:lnTo>
                    <a:lnTo>
                      <a:pt x="102" y="35"/>
                    </a:lnTo>
                    <a:lnTo>
                      <a:pt x="83" y="33"/>
                    </a:lnTo>
                    <a:lnTo>
                      <a:pt x="67" y="36"/>
                    </a:lnTo>
                    <a:lnTo>
                      <a:pt x="57" y="40"/>
                    </a:lnTo>
                    <a:lnTo>
                      <a:pt x="50" y="48"/>
                    </a:lnTo>
                    <a:lnTo>
                      <a:pt x="47" y="59"/>
                    </a:lnTo>
                    <a:lnTo>
                      <a:pt x="49" y="68"/>
                    </a:lnTo>
                    <a:lnTo>
                      <a:pt x="53" y="74"/>
                    </a:lnTo>
                    <a:lnTo>
                      <a:pt x="62" y="78"/>
                    </a:lnTo>
                    <a:lnTo>
                      <a:pt x="75" y="81"/>
                    </a:lnTo>
                    <a:lnTo>
                      <a:pt x="102" y="83"/>
                    </a:lnTo>
                    <a:lnTo>
                      <a:pt x="125" y="88"/>
                    </a:lnTo>
                    <a:lnTo>
                      <a:pt x="142" y="95"/>
                    </a:lnTo>
                    <a:lnTo>
                      <a:pt x="154" y="106"/>
                    </a:lnTo>
                    <a:lnTo>
                      <a:pt x="162" y="121"/>
                    </a:lnTo>
                    <a:lnTo>
                      <a:pt x="164" y="140"/>
                    </a:lnTo>
                    <a:lnTo>
                      <a:pt x="162" y="158"/>
                    </a:lnTo>
                    <a:lnTo>
                      <a:pt x="154" y="174"/>
                    </a:lnTo>
                    <a:lnTo>
                      <a:pt x="141" y="186"/>
                    </a:lnTo>
                    <a:lnTo>
                      <a:pt x="125" y="195"/>
                    </a:lnTo>
                    <a:lnTo>
                      <a:pt x="105" y="201"/>
                    </a:lnTo>
                    <a:lnTo>
                      <a:pt x="82" y="202"/>
                    </a:lnTo>
                    <a:lnTo>
                      <a:pt x="59" y="201"/>
                    </a:lnTo>
                    <a:lnTo>
                      <a:pt x="38" y="196"/>
                    </a:lnTo>
                    <a:lnTo>
                      <a:pt x="17" y="188"/>
                    </a:lnTo>
                    <a:lnTo>
                      <a:pt x="0" y="174"/>
                    </a:lnTo>
                    <a:lnTo>
                      <a:pt x="25" y="148"/>
                    </a:lnTo>
                    <a:lnTo>
                      <a:pt x="38" y="158"/>
                    </a:lnTo>
                    <a:lnTo>
                      <a:pt x="53" y="164"/>
                    </a:lnTo>
                    <a:lnTo>
                      <a:pt x="67" y="167"/>
                    </a:lnTo>
                    <a:lnTo>
                      <a:pt x="82" y="169"/>
                    </a:lnTo>
                    <a:lnTo>
                      <a:pt x="96" y="167"/>
                    </a:lnTo>
                    <a:lnTo>
                      <a:pt x="109" y="164"/>
                    </a:lnTo>
                    <a:lnTo>
                      <a:pt x="118" y="159"/>
                    </a:lnTo>
                    <a:lnTo>
                      <a:pt x="124" y="151"/>
                    </a:lnTo>
                    <a:lnTo>
                      <a:pt x="126" y="141"/>
                    </a:lnTo>
                    <a:lnTo>
                      <a:pt x="124" y="132"/>
                    </a:lnTo>
                    <a:lnTo>
                      <a:pt x="119" y="125"/>
                    </a:lnTo>
                    <a:lnTo>
                      <a:pt x="111" y="120"/>
                    </a:lnTo>
                    <a:lnTo>
                      <a:pt x="99" y="118"/>
                    </a:lnTo>
                    <a:lnTo>
                      <a:pt x="67" y="115"/>
                    </a:lnTo>
                    <a:lnTo>
                      <a:pt x="51" y="112"/>
                    </a:lnTo>
                    <a:lnTo>
                      <a:pt x="36" y="107"/>
                    </a:lnTo>
                    <a:lnTo>
                      <a:pt x="24" y="99"/>
                    </a:lnTo>
                    <a:lnTo>
                      <a:pt x="16" y="89"/>
                    </a:lnTo>
                    <a:lnTo>
                      <a:pt x="12" y="76"/>
                    </a:lnTo>
                    <a:lnTo>
                      <a:pt x="9" y="61"/>
                    </a:lnTo>
                    <a:lnTo>
                      <a:pt x="12" y="43"/>
                    </a:lnTo>
                    <a:lnTo>
                      <a:pt x="20" y="28"/>
                    </a:lnTo>
                    <a:lnTo>
                      <a:pt x="31" y="16"/>
                    </a:lnTo>
                    <a:lnTo>
                      <a:pt x="46" y="7"/>
                    </a:lnTo>
                    <a:lnTo>
                      <a:pt x="64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" name="Freeform 17"/>
              <p:cNvSpPr>
                <a:spLocks/>
              </p:cNvSpPr>
              <p:nvPr userDrawn="1"/>
            </p:nvSpPr>
            <p:spPr bwMode="gray">
              <a:xfrm>
                <a:off x="-1106" y="1825"/>
                <a:ext cx="80" cy="100"/>
              </a:xfrm>
              <a:custGeom>
                <a:avLst/>
                <a:gdLst>
                  <a:gd name="T0" fmla="*/ 0 w 159"/>
                  <a:gd name="T1" fmla="*/ 0 h 200"/>
                  <a:gd name="T2" fmla="*/ 39 w 159"/>
                  <a:gd name="T3" fmla="*/ 0 h 200"/>
                  <a:gd name="T4" fmla="*/ 39 w 159"/>
                  <a:gd name="T5" fmla="*/ 122 h 200"/>
                  <a:gd name="T6" fmla="*/ 41 w 159"/>
                  <a:gd name="T7" fmla="*/ 138 h 200"/>
                  <a:gd name="T8" fmla="*/ 47 w 159"/>
                  <a:gd name="T9" fmla="*/ 149 h 200"/>
                  <a:gd name="T10" fmla="*/ 55 w 159"/>
                  <a:gd name="T11" fmla="*/ 158 h 200"/>
                  <a:gd name="T12" fmla="*/ 65 w 159"/>
                  <a:gd name="T13" fmla="*/ 163 h 200"/>
                  <a:gd name="T14" fmla="*/ 78 w 159"/>
                  <a:gd name="T15" fmla="*/ 165 h 200"/>
                  <a:gd name="T16" fmla="*/ 91 w 159"/>
                  <a:gd name="T17" fmla="*/ 163 h 200"/>
                  <a:gd name="T18" fmla="*/ 102 w 159"/>
                  <a:gd name="T19" fmla="*/ 158 h 200"/>
                  <a:gd name="T20" fmla="*/ 112 w 159"/>
                  <a:gd name="T21" fmla="*/ 149 h 200"/>
                  <a:gd name="T22" fmla="*/ 117 w 159"/>
                  <a:gd name="T23" fmla="*/ 138 h 200"/>
                  <a:gd name="T24" fmla="*/ 120 w 159"/>
                  <a:gd name="T25" fmla="*/ 122 h 200"/>
                  <a:gd name="T26" fmla="*/ 120 w 159"/>
                  <a:gd name="T27" fmla="*/ 0 h 200"/>
                  <a:gd name="T28" fmla="*/ 159 w 159"/>
                  <a:gd name="T29" fmla="*/ 0 h 200"/>
                  <a:gd name="T30" fmla="*/ 159 w 159"/>
                  <a:gd name="T31" fmla="*/ 198 h 200"/>
                  <a:gd name="T32" fmla="*/ 120 w 159"/>
                  <a:gd name="T33" fmla="*/ 198 h 200"/>
                  <a:gd name="T34" fmla="*/ 120 w 159"/>
                  <a:gd name="T35" fmla="*/ 178 h 200"/>
                  <a:gd name="T36" fmla="*/ 105 w 159"/>
                  <a:gd name="T37" fmla="*/ 191 h 200"/>
                  <a:gd name="T38" fmla="*/ 87 w 159"/>
                  <a:gd name="T39" fmla="*/ 198 h 200"/>
                  <a:gd name="T40" fmla="*/ 68 w 159"/>
                  <a:gd name="T41" fmla="*/ 200 h 200"/>
                  <a:gd name="T42" fmla="*/ 48 w 159"/>
                  <a:gd name="T43" fmla="*/ 198 h 200"/>
                  <a:gd name="T44" fmla="*/ 32 w 159"/>
                  <a:gd name="T45" fmla="*/ 192 h 200"/>
                  <a:gd name="T46" fmla="*/ 19 w 159"/>
                  <a:gd name="T47" fmla="*/ 183 h 200"/>
                  <a:gd name="T48" fmla="*/ 10 w 159"/>
                  <a:gd name="T49" fmla="*/ 170 h 200"/>
                  <a:gd name="T50" fmla="*/ 3 w 159"/>
                  <a:gd name="T51" fmla="*/ 157 h 200"/>
                  <a:gd name="T52" fmla="*/ 0 w 159"/>
                  <a:gd name="T53" fmla="*/ 142 h 200"/>
                  <a:gd name="T54" fmla="*/ 0 w 159"/>
                  <a:gd name="T55" fmla="*/ 127 h 200"/>
                  <a:gd name="T56" fmla="*/ 0 w 159"/>
                  <a:gd name="T5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9" h="200">
                    <a:moveTo>
                      <a:pt x="0" y="0"/>
                    </a:moveTo>
                    <a:lnTo>
                      <a:pt x="39" y="0"/>
                    </a:lnTo>
                    <a:lnTo>
                      <a:pt x="39" y="122"/>
                    </a:lnTo>
                    <a:lnTo>
                      <a:pt x="41" y="138"/>
                    </a:lnTo>
                    <a:lnTo>
                      <a:pt x="47" y="149"/>
                    </a:lnTo>
                    <a:lnTo>
                      <a:pt x="55" y="158"/>
                    </a:lnTo>
                    <a:lnTo>
                      <a:pt x="65" y="163"/>
                    </a:lnTo>
                    <a:lnTo>
                      <a:pt x="78" y="165"/>
                    </a:lnTo>
                    <a:lnTo>
                      <a:pt x="91" y="163"/>
                    </a:lnTo>
                    <a:lnTo>
                      <a:pt x="102" y="158"/>
                    </a:lnTo>
                    <a:lnTo>
                      <a:pt x="112" y="149"/>
                    </a:lnTo>
                    <a:lnTo>
                      <a:pt x="117" y="138"/>
                    </a:lnTo>
                    <a:lnTo>
                      <a:pt x="120" y="122"/>
                    </a:lnTo>
                    <a:lnTo>
                      <a:pt x="120" y="0"/>
                    </a:lnTo>
                    <a:lnTo>
                      <a:pt x="159" y="0"/>
                    </a:lnTo>
                    <a:lnTo>
                      <a:pt x="159" y="198"/>
                    </a:lnTo>
                    <a:lnTo>
                      <a:pt x="120" y="198"/>
                    </a:lnTo>
                    <a:lnTo>
                      <a:pt x="120" y="178"/>
                    </a:lnTo>
                    <a:lnTo>
                      <a:pt x="105" y="191"/>
                    </a:lnTo>
                    <a:lnTo>
                      <a:pt x="87" y="198"/>
                    </a:lnTo>
                    <a:lnTo>
                      <a:pt x="68" y="200"/>
                    </a:lnTo>
                    <a:lnTo>
                      <a:pt x="48" y="198"/>
                    </a:lnTo>
                    <a:lnTo>
                      <a:pt x="32" y="192"/>
                    </a:lnTo>
                    <a:lnTo>
                      <a:pt x="19" y="183"/>
                    </a:lnTo>
                    <a:lnTo>
                      <a:pt x="10" y="170"/>
                    </a:lnTo>
                    <a:lnTo>
                      <a:pt x="3" y="157"/>
                    </a:lnTo>
                    <a:lnTo>
                      <a:pt x="0" y="142"/>
                    </a:lnTo>
                    <a:lnTo>
                      <a:pt x="0" y="1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" name="Freeform 18"/>
              <p:cNvSpPr>
                <a:spLocks/>
              </p:cNvSpPr>
              <p:nvPr userDrawn="1"/>
            </p:nvSpPr>
            <p:spPr bwMode="gray">
              <a:xfrm>
                <a:off x="-992" y="1824"/>
                <a:ext cx="69" cy="100"/>
              </a:xfrm>
              <a:custGeom>
                <a:avLst/>
                <a:gdLst>
                  <a:gd name="T0" fmla="*/ 91 w 137"/>
                  <a:gd name="T1" fmla="*/ 0 h 200"/>
                  <a:gd name="T2" fmla="*/ 108 w 137"/>
                  <a:gd name="T3" fmla="*/ 2 h 200"/>
                  <a:gd name="T4" fmla="*/ 123 w 137"/>
                  <a:gd name="T5" fmla="*/ 8 h 200"/>
                  <a:gd name="T6" fmla="*/ 137 w 137"/>
                  <a:gd name="T7" fmla="*/ 20 h 200"/>
                  <a:gd name="T8" fmla="*/ 107 w 137"/>
                  <a:gd name="T9" fmla="*/ 50 h 200"/>
                  <a:gd name="T10" fmla="*/ 99 w 137"/>
                  <a:gd name="T11" fmla="*/ 42 h 200"/>
                  <a:gd name="T12" fmla="*/ 90 w 137"/>
                  <a:gd name="T13" fmla="*/ 37 h 200"/>
                  <a:gd name="T14" fmla="*/ 78 w 137"/>
                  <a:gd name="T15" fmla="*/ 36 h 200"/>
                  <a:gd name="T16" fmla="*/ 66 w 137"/>
                  <a:gd name="T17" fmla="*/ 38 h 200"/>
                  <a:gd name="T18" fmla="*/ 55 w 137"/>
                  <a:gd name="T19" fmla="*/ 44 h 200"/>
                  <a:gd name="T20" fmla="*/ 47 w 137"/>
                  <a:gd name="T21" fmla="*/ 53 h 200"/>
                  <a:gd name="T22" fmla="*/ 41 w 137"/>
                  <a:gd name="T23" fmla="*/ 65 h 200"/>
                  <a:gd name="T24" fmla="*/ 39 w 137"/>
                  <a:gd name="T25" fmla="*/ 80 h 200"/>
                  <a:gd name="T26" fmla="*/ 39 w 137"/>
                  <a:gd name="T27" fmla="*/ 200 h 200"/>
                  <a:gd name="T28" fmla="*/ 0 w 137"/>
                  <a:gd name="T29" fmla="*/ 200 h 200"/>
                  <a:gd name="T30" fmla="*/ 0 w 137"/>
                  <a:gd name="T31" fmla="*/ 2 h 200"/>
                  <a:gd name="T32" fmla="*/ 38 w 137"/>
                  <a:gd name="T33" fmla="*/ 2 h 200"/>
                  <a:gd name="T34" fmla="*/ 38 w 137"/>
                  <a:gd name="T35" fmla="*/ 24 h 200"/>
                  <a:gd name="T36" fmla="*/ 47 w 137"/>
                  <a:gd name="T37" fmla="*/ 15 h 200"/>
                  <a:gd name="T38" fmla="*/ 60 w 137"/>
                  <a:gd name="T39" fmla="*/ 7 h 200"/>
                  <a:gd name="T40" fmla="*/ 75 w 137"/>
                  <a:gd name="T41" fmla="*/ 2 h 200"/>
                  <a:gd name="T42" fmla="*/ 91 w 137"/>
                  <a:gd name="T43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7" h="200">
                    <a:moveTo>
                      <a:pt x="91" y="0"/>
                    </a:moveTo>
                    <a:lnTo>
                      <a:pt x="108" y="2"/>
                    </a:lnTo>
                    <a:lnTo>
                      <a:pt x="123" y="8"/>
                    </a:lnTo>
                    <a:lnTo>
                      <a:pt x="137" y="20"/>
                    </a:lnTo>
                    <a:lnTo>
                      <a:pt x="107" y="50"/>
                    </a:lnTo>
                    <a:lnTo>
                      <a:pt x="99" y="42"/>
                    </a:lnTo>
                    <a:lnTo>
                      <a:pt x="90" y="37"/>
                    </a:lnTo>
                    <a:lnTo>
                      <a:pt x="78" y="36"/>
                    </a:lnTo>
                    <a:lnTo>
                      <a:pt x="66" y="38"/>
                    </a:lnTo>
                    <a:lnTo>
                      <a:pt x="55" y="44"/>
                    </a:lnTo>
                    <a:lnTo>
                      <a:pt x="47" y="53"/>
                    </a:lnTo>
                    <a:lnTo>
                      <a:pt x="41" y="65"/>
                    </a:lnTo>
                    <a:lnTo>
                      <a:pt x="39" y="80"/>
                    </a:lnTo>
                    <a:lnTo>
                      <a:pt x="39" y="200"/>
                    </a:lnTo>
                    <a:lnTo>
                      <a:pt x="0" y="200"/>
                    </a:lnTo>
                    <a:lnTo>
                      <a:pt x="0" y="2"/>
                    </a:lnTo>
                    <a:lnTo>
                      <a:pt x="38" y="2"/>
                    </a:lnTo>
                    <a:lnTo>
                      <a:pt x="38" y="24"/>
                    </a:lnTo>
                    <a:lnTo>
                      <a:pt x="47" y="15"/>
                    </a:lnTo>
                    <a:lnTo>
                      <a:pt x="60" y="7"/>
                    </a:lnTo>
                    <a:lnTo>
                      <a:pt x="75" y="2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" name="Freeform 19"/>
              <p:cNvSpPr>
                <a:spLocks noEditPoints="1"/>
              </p:cNvSpPr>
              <p:nvPr userDrawn="1"/>
            </p:nvSpPr>
            <p:spPr bwMode="gray">
              <a:xfrm>
                <a:off x="-915" y="1824"/>
                <a:ext cx="84" cy="101"/>
              </a:xfrm>
              <a:custGeom>
                <a:avLst/>
                <a:gdLst>
                  <a:gd name="T0" fmla="*/ 84 w 167"/>
                  <a:gd name="T1" fmla="*/ 33 h 202"/>
                  <a:gd name="T2" fmla="*/ 70 w 167"/>
                  <a:gd name="T3" fmla="*/ 36 h 202"/>
                  <a:gd name="T4" fmla="*/ 60 w 167"/>
                  <a:gd name="T5" fmla="*/ 40 h 202"/>
                  <a:gd name="T6" fmla="*/ 50 w 167"/>
                  <a:gd name="T7" fmla="*/ 48 h 202"/>
                  <a:gd name="T8" fmla="*/ 43 w 167"/>
                  <a:gd name="T9" fmla="*/ 59 h 202"/>
                  <a:gd name="T10" fmla="*/ 40 w 167"/>
                  <a:gd name="T11" fmla="*/ 70 h 202"/>
                  <a:gd name="T12" fmla="*/ 39 w 167"/>
                  <a:gd name="T13" fmla="*/ 85 h 202"/>
                  <a:gd name="T14" fmla="*/ 128 w 167"/>
                  <a:gd name="T15" fmla="*/ 85 h 202"/>
                  <a:gd name="T16" fmla="*/ 126 w 167"/>
                  <a:gd name="T17" fmla="*/ 70 h 202"/>
                  <a:gd name="T18" fmla="*/ 122 w 167"/>
                  <a:gd name="T19" fmla="*/ 59 h 202"/>
                  <a:gd name="T20" fmla="*/ 116 w 167"/>
                  <a:gd name="T21" fmla="*/ 48 h 202"/>
                  <a:gd name="T22" fmla="*/ 107 w 167"/>
                  <a:gd name="T23" fmla="*/ 40 h 202"/>
                  <a:gd name="T24" fmla="*/ 96 w 167"/>
                  <a:gd name="T25" fmla="*/ 36 h 202"/>
                  <a:gd name="T26" fmla="*/ 84 w 167"/>
                  <a:gd name="T27" fmla="*/ 33 h 202"/>
                  <a:gd name="T28" fmla="*/ 84 w 167"/>
                  <a:gd name="T29" fmla="*/ 0 h 202"/>
                  <a:gd name="T30" fmla="*/ 105 w 167"/>
                  <a:gd name="T31" fmla="*/ 2 h 202"/>
                  <a:gd name="T32" fmla="*/ 123 w 167"/>
                  <a:gd name="T33" fmla="*/ 9 h 202"/>
                  <a:gd name="T34" fmla="*/ 138 w 167"/>
                  <a:gd name="T35" fmla="*/ 20 h 202"/>
                  <a:gd name="T36" fmla="*/ 151 w 167"/>
                  <a:gd name="T37" fmla="*/ 35 h 202"/>
                  <a:gd name="T38" fmla="*/ 160 w 167"/>
                  <a:gd name="T39" fmla="*/ 52 h 202"/>
                  <a:gd name="T40" fmla="*/ 165 w 167"/>
                  <a:gd name="T41" fmla="*/ 73 h 202"/>
                  <a:gd name="T42" fmla="*/ 167 w 167"/>
                  <a:gd name="T43" fmla="*/ 96 h 202"/>
                  <a:gd name="T44" fmla="*/ 167 w 167"/>
                  <a:gd name="T45" fmla="*/ 113 h 202"/>
                  <a:gd name="T46" fmla="*/ 39 w 167"/>
                  <a:gd name="T47" fmla="*/ 113 h 202"/>
                  <a:gd name="T48" fmla="*/ 41 w 167"/>
                  <a:gd name="T49" fmla="*/ 132 h 202"/>
                  <a:gd name="T50" fmla="*/ 47 w 167"/>
                  <a:gd name="T51" fmla="*/ 147 h 202"/>
                  <a:gd name="T52" fmla="*/ 57 w 167"/>
                  <a:gd name="T53" fmla="*/ 158 h 202"/>
                  <a:gd name="T54" fmla="*/ 71 w 167"/>
                  <a:gd name="T55" fmla="*/ 165 h 202"/>
                  <a:gd name="T56" fmla="*/ 90 w 167"/>
                  <a:gd name="T57" fmla="*/ 169 h 202"/>
                  <a:gd name="T58" fmla="*/ 103 w 167"/>
                  <a:gd name="T59" fmla="*/ 167 h 202"/>
                  <a:gd name="T60" fmla="*/ 116 w 167"/>
                  <a:gd name="T61" fmla="*/ 163 h 202"/>
                  <a:gd name="T62" fmla="*/ 126 w 167"/>
                  <a:gd name="T63" fmla="*/ 157 h 202"/>
                  <a:gd name="T64" fmla="*/ 137 w 167"/>
                  <a:gd name="T65" fmla="*/ 148 h 202"/>
                  <a:gd name="T66" fmla="*/ 162 w 167"/>
                  <a:gd name="T67" fmla="*/ 172 h 202"/>
                  <a:gd name="T68" fmla="*/ 150 w 167"/>
                  <a:gd name="T69" fmla="*/ 182 h 202"/>
                  <a:gd name="T70" fmla="*/ 137 w 167"/>
                  <a:gd name="T71" fmla="*/ 191 h 202"/>
                  <a:gd name="T72" fmla="*/ 123 w 167"/>
                  <a:gd name="T73" fmla="*/ 197 h 202"/>
                  <a:gd name="T74" fmla="*/ 107 w 167"/>
                  <a:gd name="T75" fmla="*/ 201 h 202"/>
                  <a:gd name="T76" fmla="*/ 88 w 167"/>
                  <a:gd name="T77" fmla="*/ 202 h 202"/>
                  <a:gd name="T78" fmla="*/ 70 w 167"/>
                  <a:gd name="T79" fmla="*/ 201 h 202"/>
                  <a:gd name="T80" fmla="*/ 54 w 167"/>
                  <a:gd name="T81" fmla="*/ 197 h 202"/>
                  <a:gd name="T82" fmla="*/ 39 w 167"/>
                  <a:gd name="T83" fmla="*/ 191 h 202"/>
                  <a:gd name="T84" fmla="*/ 25 w 167"/>
                  <a:gd name="T85" fmla="*/ 180 h 202"/>
                  <a:gd name="T86" fmla="*/ 15 w 167"/>
                  <a:gd name="T87" fmla="*/ 166 h 202"/>
                  <a:gd name="T88" fmla="*/ 6 w 167"/>
                  <a:gd name="T89" fmla="*/ 149 h 202"/>
                  <a:gd name="T90" fmla="*/ 2 w 167"/>
                  <a:gd name="T91" fmla="*/ 127 h 202"/>
                  <a:gd name="T92" fmla="*/ 0 w 167"/>
                  <a:gd name="T93" fmla="*/ 102 h 202"/>
                  <a:gd name="T94" fmla="*/ 2 w 167"/>
                  <a:gd name="T95" fmla="*/ 75 h 202"/>
                  <a:gd name="T96" fmla="*/ 8 w 167"/>
                  <a:gd name="T97" fmla="*/ 53 h 202"/>
                  <a:gd name="T98" fmla="*/ 17 w 167"/>
                  <a:gd name="T99" fmla="*/ 35 h 202"/>
                  <a:gd name="T100" fmla="*/ 30 w 167"/>
                  <a:gd name="T101" fmla="*/ 20 h 202"/>
                  <a:gd name="T102" fmla="*/ 45 w 167"/>
                  <a:gd name="T103" fmla="*/ 9 h 202"/>
                  <a:gd name="T104" fmla="*/ 63 w 167"/>
                  <a:gd name="T105" fmla="*/ 2 h 202"/>
                  <a:gd name="T106" fmla="*/ 84 w 167"/>
                  <a:gd name="T10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7" h="202">
                    <a:moveTo>
                      <a:pt x="84" y="33"/>
                    </a:moveTo>
                    <a:lnTo>
                      <a:pt x="70" y="36"/>
                    </a:lnTo>
                    <a:lnTo>
                      <a:pt x="60" y="40"/>
                    </a:lnTo>
                    <a:lnTo>
                      <a:pt x="50" y="48"/>
                    </a:lnTo>
                    <a:lnTo>
                      <a:pt x="43" y="59"/>
                    </a:lnTo>
                    <a:lnTo>
                      <a:pt x="40" y="70"/>
                    </a:lnTo>
                    <a:lnTo>
                      <a:pt x="39" y="85"/>
                    </a:lnTo>
                    <a:lnTo>
                      <a:pt x="128" y="85"/>
                    </a:lnTo>
                    <a:lnTo>
                      <a:pt x="126" y="70"/>
                    </a:lnTo>
                    <a:lnTo>
                      <a:pt x="122" y="59"/>
                    </a:lnTo>
                    <a:lnTo>
                      <a:pt x="116" y="48"/>
                    </a:lnTo>
                    <a:lnTo>
                      <a:pt x="107" y="40"/>
                    </a:lnTo>
                    <a:lnTo>
                      <a:pt x="96" y="36"/>
                    </a:lnTo>
                    <a:lnTo>
                      <a:pt x="84" y="33"/>
                    </a:lnTo>
                    <a:close/>
                    <a:moveTo>
                      <a:pt x="84" y="0"/>
                    </a:moveTo>
                    <a:lnTo>
                      <a:pt x="105" y="2"/>
                    </a:lnTo>
                    <a:lnTo>
                      <a:pt x="123" y="9"/>
                    </a:lnTo>
                    <a:lnTo>
                      <a:pt x="138" y="20"/>
                    </a:lnTo>
                    <a:lnTo>
                      <a:pt x="151" y="35"/>
                    </a:lnTo>
                    <a:lnTo>
                      <a:pt x="160" y="52"/>
                    </a:lnTo>
                    <a:lnTo>
                      <a:pt x="165" y="73"/>
                    </a:lnTo>
                    <a:lnTo>
                      <a:pt x="167" y="96"/>
                    </a:lnTo>
                    <a:lnTo>
                      <a:pt x="167" y="113"/>
                    </a:lnTo>
                    <a:lnTo>
                      <a:pt x="39" y="113"/>
                    </a:lnTo>
                    <a:lnTo>
                      <a:pt x="41" y="132"/>
                    </a:lnTo>
                    <a:lnTo>
                      <a:pt x="47" y="147"/>
                    </a:lnTo>
                    <a:lnTo>
                      <a:pt x="57" y="158"/>
                    </a:lnTo>
                    <a:lnTo>
                      <a:pt x="71" y="165"/>
                    </a:lnTo>
                    <a:lnTo>
                      <a:pt x="90" y="169"/>
                    </a:lnTo>
                    <a:lnTo>
                      <a:pt x="103" y="167"/>
                    </a:lnTo>
                    <a:lnTo>
                      <a:pt x="116" y="163"/>
                    </a:lnTo>
                    <a:lnTo>
                      <a:pt x="126" y="157"/>
                    </a:lnTo>
                    <a:lnTo>
                      <a:pt x="137" y="148"/>
                    </a:lnTo>
                    <a:lnTo>
                      <a:pt x="162" y="172"/>
                    </a:lnTo>
                    <a:lnTo>
                      <a:pt x="150" y="182"/>
                    </a:lnTo>
                    <a:lnTo>
                      <a:pt x="137" y="191"/>
                    </a:lnTo>
                    <a:lnTo>
                      <a:pt x="123" y="197"/>
                    </a:lnTo>
                    <a:lnTo>
                      <a:pt x="107" y="201"/>
                    </a:lnTo>
                    <a:lnTo>
                      <a:pt x="88" y="202"/>
                    </a:lnTo>
                    <a:lnTo>
                      <a:pt x="70" y="201"/>
                    </a:lnTo>
                    <a:lnTo>
                      <a:pt x="54" y="197"/>
                    </a:lnTo>
                    <a:lnTo>
                      <a:pt x="39" y="191"/>
                    </a:lnTo>
                    <a:lnTo>
                      <a:pt x="25" y="180"/>
                    </a:lnTo>
                    <a:lnTo>
                      <a:pt x="15" y="166"/>
                    </a:lnTo>
                    <a:lnTo>
                      <a:pt x="6" y="149"/>
                    </a:lnTo>
                    <a:lnTo>
                      <a:pt x="2" y="127"/>
                    </a:lnTo>
                    <a:lnTo>
                      <a:pt x="0" y="102"/>
                    </a:lnTo>
                    <a:lnTo>
                      <a:pt x="2" y="75"/>
                    </a:lnTo>
                    <a:lnTo>
                      <a:pt x="8" y="53"/>
                    </a:lnTo>
                    <a:lnTo>
                      <a:pt x="17" y="35"/>
                    </a:lnTo>
                    <a:lnTo>
                      <a:pt x="30" y="20"/>
                    </a:lnTo>
                    <a:lnTo>
                      <a:pt x="45" y="9"/>
                    </a:lnTo>
                    <a:lnTo>
                      <a:pt x="63" y="2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" name="Freeform 20"/>
              <p:cNvSpPr>
                <a:spLocks/>
              </p:cNvSpPr>
              <p:nvPr userDrawn="1"/>
            </p:nvSpPr>
            <p:spPr bwMode="gray">
              <a:xfrm>
                <a:off x="-757" y="1797"/>
                <a:ext cx="51" cy="127"/>
              </a:xfrm>
              <a:custGeom>
                <a:avLst/>
                <a:gdLst>
                  <a:gd name="T0" fmla="*/ 22 w 100"/>
                  <a:gd name="T1" fmla="*/ 0 h 253"/>
                  <a:gd name="T2" fmla="*/ 62 w 100"/>
                  <a:gd name="T3" fmla="*/ 0 h 253"/>
                  <a:gd name="T4" fmla="*/ 62 w 100"/>
                  <a:gd name="T5" fmla="*/ 55 h 253"/>
                  <a:gd name="T6" fmla="*/ 100 w 100"/>
                  <a:gd name="T7" fmla="*/ 55 h 253"/>
                  <a:gd name="T8" fmla="*/ 100 w 100"/>
                  <a:gd name="T9" fmla="*/ 86 h 253"/>
                  <a:gd name="T10" fmla="*/ 62 w 100"/>
                  <a:gd name="T11" fmla="*/ 86 h 253"/>
                  <a:gd name="T12" fmla="*/ 62 w 100"/>
                  <a:gd name="T13" fmla="*/ 196 h 253"/>
                  <a:gd name="T14" fmla="*/ 63 w 100"/>
                  <a:gd name="T15" fmla="*/ 205 h 253"/>
                  <a:gd name="T16" fmla="*/ 67 w 100"/>
                  <a:gd name="T17" fmla="*/ 213 h 253"/>
                  <a:gd name="T18" fmla="*/ 74 w 100"/>
                  <a:gd name="T19" fmla="*/ 217 h 253"/>
                  <a:gd name="T20" fmla="*/ 83 w 100"/>
                  <a:gd name="T21" fmla="*/ 219 h 253"/>
                  <a:gd name="T22" fmla="*/ 100 w 100"/>
                  <a:gd name="T23" fmla="*/ 219 h 253"/>
                  <a:gd name="T24" fmla="*/ 100 w 100"/>
                  <a:gd name="T25" fmla="*/ 253 h 253"/>
                  <a:gd name="T26" fmla="*/ 76 w 100"/>
                  <a:gd name="T27" fmla="*/ 253 h 253"/>
                  <a:gd name="T28" fmla="*/ 59 w 100"/>
                  <a:gd name="T29" fmla="*/ 250 h 253"/>
                  <a:gd name="T30" fmla="*/ 46 w 100"/>
                  <a:gd name="T31" fmla="*/ 245 h 253"/>
                  <a:gd name="T32" fmla="*/ 35 w 100"/>
                  <a:gd name="T33" fmla="*/ 237 h 253"/>
                  <a:gd name="T34" fmla="*/ 27 w 100"/>
                  <a:gd name="T35" fmla="*/ 225 h 253"/>
                  <a:gd name="T36" fmla="*/ 23 w 100"/>
                  <a:gd name="T37" fmla="*/ 212 h 253"/>
                  <a:gd name="T38" fmla="*/ 22 w 100"/>
                  <a:gd name="T39" fmla="*/ 198 h 253"/>
                  <a:gd name="T40" fmla="*/ 22 w 100"/>
                  <a:gd name="T41" fmla="*/ 86 h 253"/>
                  <a:gd name="T42" fmla="*/ 0 w 100"/>
                  <a:gd name="T43" fmla="*/ 86 h 253"/>
                  <a:gd name="T44" fmla="*/ 0 w 100"/>
                  <a:gd name="T45" fmla="*/ 55 h 253"/>
                  <a:gd name="T46" fmla="*/ 22 w 100"/>
                  <a:gd name="T47" fmla="*/ 55 h 253"/>
                  <a:gd name="T48" fmla="*/ 22 w 100"/>
                  <a:gd name="T49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0" h="253">
                    <a:moveTo>
                      <a:pt x="22" y="0"/>
                    </a:moveTo>
                    <a:lnTo>
                      <a:pt x="62" y="0"/>
                    </a:lnTo>
                    <a:lnTo>
                      <a:pt x="62" y="55"/>
                    </a:lnTo>
                    <a:lnTo>
                      <a:pt x="100" y="55"/>
                    </a:lnTo>
                    <a:lnTo>
                      <a:pt x="100" y="86"/>
                    </a:lnTo>
                    <a:lnTo>
                      <a:pt x="62" y="86"/>
                    </a:lnTo>
                    <a:lnTo>
                      <a:pt x="62" y="196"/>
                    </a:lnTo>
                    <a:lnTo>
                      <a:pt x="63" y="205"/>
                    </a:lnTo>
                    <a:lnTo>
                      <a:pt x="67" y="213"/>
                    </a:lnTo>
                    <a:lnTo>
                      <a:pt x="74" y="217"/>
                    </a:lnTo>
                    <a:lnTo>
                      <a:pt x="83" y="219"/>
                    </a:lnTo>
                    <a:lnTo>
                      <a:pt x="100" y="219"/>
                    </a:lnTo>
                    <a:lnTo>
                      <a:pt x="100" y="253"/>
                    </a:lnTo>
                    <a:lnTo>
                      <a:pt x="76" y="253"/>
                    </a:lnTo>
                    <a:lnTo>
                      <a:pt x="59" y="250"/>
                    </a:lnTo>
                    <a:lnTo>
                      <a:pt x="46" y="245"/>
                    </a:lnTo>
                    <a:lnTo>
                      <a:pt x="35" y="237"/>
                    </a:lnTo>
                    <a:lnTo>
                      <a:pt x="27" y="225"/>
                    </a:lnTo>
                    <a:lnTo>
                      <a:pt x="23" y="212"/>
                    </a:lnTo>
                    <a:lnTo>
                      <a:pt x="22" y="198"/>
                    </a:lnTo>
                    <a:lnTo>
                      <a:pt x="22" y="86"/>
                    </a:lnTo>
                    <a:lnTo>
                      <a:pt x="0" y="86"/>
                    </a:lnTo>
                    <a:lnTo>
                      <a:pt x="0" y="55"/>
                    </a:lnTo>
                    <a:lnTo>
                      <a:pt x="22" y="55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" name="Freeform 21"/>
              <p:cNvSpPr>
                <a:spLocks/>
              </p:cNvSpPr>
              <p:nvPr userDrawn="1"/>
            </p:nvSpPr>
            <p:spPr bwMode="gray">
              <a:xfrm>
                <a:off x="-678" y="1785"/>
                <a:ext cx="79" cy="139"/>
              </a:xfrm>
              <a:custGeom>
                <a:avLst/>
                <a:gdLst>
                  <a:gd name="T0" fmla="*/ 0 w 159"/>
                  <a:gd name="T1" fmla="*/ 0 h 277"/>
                  <a:gd name="T2" fmla="*/ 39 w 159"/>
                  <a:gd name="T3" fmla="*/ 0 h 277"/>
                  <a:gd name="T4" fmla="*/ 39 w 159"/>
                  <a:gd name="T5" fmla="*/ 100 h 277"/>
                  <a:gd name="T6" fmla="*/ 54 w 159"/>
                  <a:gd name="T7" fmla="*/ 87 h 277"/>
                  <a:gd name="T8" fmla="*/ 71 w 159"/>
                  <a:gd name="T9" fmla="*/ 80 h 277"/>
                  <a:gd name="T10" fmla="*/ 91 w 159"/>
                  <a:gd name="T11" fmla="*/ 77 h 277"/>
                  <a:gd name="T12" fmla="*/ 110 w 159"/>
                  <a:gd name="T13" fmla="*/ 79 h 277"/>
                  <a:gd name="T14" fmla="*/ 127 w 159"/>
                  <a:gd name="T15" fmla="*/ 86 h 277"/>
                  <a:gd name="T16" fmla="*/ 139 w 159"/>
                  <a:gd name="T17" fmla="*/ 95 h 277"/>
                  <a:gd name="T18" fmla="*/ 149 w 159"/>
                  <a:gd name="T19" fmla="*/ 107 h 277"/>
                  <a:gd name="T20" fmla="*/ 155 w 159"/>
                  <a:gd name="T21" fmla="*/ 121 h 277"/>
                  <a:gd name="T22" fmla="*/ 159 w 159"/>
                  <a:gd name="T23" fmla="*/ 135 h 277"/>
                  <a:gd name="T24" fmla="*/ 159 w 159"/>
                  <a:gd name="T25" fmla="*/ 151 h 277"/>
                  <a:gd name="T26" fmla="*/ 159 w 159"/>
                  <a:gd name="T27" fmla="*/ 277 h 277"/>
                  <a:gd name="T28" fmla="*/ 120 w 159"/>
                  <a:gd name="T29" fmla="*/ 277 h 277"/>
                  <a:gd name="T30" fmla="*/ 120 w 159"/>
                  <a:gd name="T31" fmla="*/ 157 h 277"/>
                  <a:gd name="T32" fmla="*/ 117 w 159"/>
                  <a:gd name="T33" fmla="*/ 140 h 277"/>
                  <a:gd name="T34" fmla="*/ 113 w 159"/>
                  <a:gd name="T35" fmla="*/ 128 h 277"/>
                  <a:gd name="T36" fmla="*/ 104 w 159"/>
                  <a:gd name="T37" fmla="*/ 120 h 277"/>
                  <a:gd name="T38" fmla="*/ 93 w 159"/>
                  <a:gd name="T39" fmla="*/ 115 h 277"/>
                  <a:gd name="T40" fmla="*/ 80 w 159"/>
                  <a:gd name="T41" fmla="*/ 113 h 277"/>
                  <a:gd name="T42" fmla="*/ 68 w 159"/>
                  <a:gd name="T43" fmla="*/ 115 h 277"/>
                  <a:gd name="T44" fmla="*/ 56 w 159"/>
                  <a:gd name="T45" fmla="*/ 120 h 277"/>
                  <a:gd name="T46" fmla="*/ 47 w 159"/>
                  <a:gd name="T47" fmla="*/ 128 h 277"/>
                  <a:gd name="T48" fmla="*/ 41 w 159"/>
                  <a:gd name="T49" fmla="*/ 140 h 277"/>
                  <a:gd name="T50" fmla="*/ 39 w 159"/>
                  <a:gd name="T51" fmla="*/ 157 h 277"/>
                  <a:gd name="T52" fmla="*/ 39 w 159"/>
                  <a:gd name="T53" fmla="*/ 277 h 277"/>
                  <a:gd name="T54" fmla="*/ 0 w 159"/>
                  <a:gd name="T55" fmla="*/ 277 h 277"/>
                  <a:gd name="T56" fmla="*/ 0 w 159"/>
                  <a:gd name="T57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9" h="277">
                    <a:moveTo>
                      <a:pt x="0" y="0"/>
                    </a:moveTo>
                    <a:lnTo>
                      <a:pt x="39" y="0"/>
                    </a:lnTo>
                    <a:lnTo>
                      <a:pt x="39" y="100"/>
                    </a:lnTo>
                    <a:lnTo>
                      <a:pt x="54" y="87"/>
                    </a:lnTo>
                    <a:lnTo>
                      <a:pt x="71" y="80"/>
                    </a:lnTo>
                    <a:lnTo>
                      <a:pt x="91" y="77"/>
                    </a:lnTo>
                    <a:lnTo>
                      <a:pt x="110" y="79"/>
                    </a:lnTo>
                    <a:lnTo>
                      <a:pt x="127" y="86"/>
                    </a:lnTo>
                    <a:lnTo>
                      <a:pt x="139" y="95"/>
                    </a:lnTo>
                    <a:lnTo>
                      <a:pt x="149" y="107"/>
                    </a:lnTo>
                    <a:lnTo>
                      <a:pt x="155" y="121"/>
                    </a:lnTo>
                    <a:lnTo>
                      <a:pt x="159" y="135"/>
                    </a:lnTo>
                    <a:lnTo>
                      <a:pt x="159" y="151"/>
                    </a:lnTo>
                    <a:lnTo>
                      <a:pt x="159" y="277"/>
                    </a:lnTo>
                    <a:lnTo>
                      <a:pt x="120" y="277"/>
                    </a:lnTo>
                    <a:lnTo>
                      <a:pt x="120" y="157"/>
                    </a:lnTo>
                    <a:lnTo>
                      <a:pt x="117" y="140"/>
                    </a:lnTo>
                    <a:lnTo>
                      <a:pt x="113" y="128"/>
                    </a:lnTo>
                    <a:lnTo>
                      <a:pt x="104" y="120"/>
                    </a:lnTo>
                    <a:lnTo>
                      <a:pt x="93" y="115"/>
                    </a:lnTo>
                    <a:lnTo>
                      <a:pt x="80" y="113"/>
                    </a:lnTo>
                    <a:lnTo>
                      <a:pt x="68" y="115"/>
                    </a:lnTo>
                    <a:lnTo>
                      <a:pt x="56" y="120"/>
                    </a:lnTo>
                    <a:lnTo>
                      <a:pt x="47" y="128"/>
                    </a:lnTo>
                    <a:lnTo>
                      <a:pt x="41" y="140"/>
                    </a:lnTo>
                    <a:lnTo>
                      <a:pt x="39" y="157"/>
                    </a:lnTo>
                    <a:lnTo>
                      <a:pt x="39" y="277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" name="Freeform 22"/>
              <p:cNvSpPr>
                <a:spLocks noEditPoints="1"/>
              </p:cNvSpPr>
              <p:nvPr userDrawn="1"/>
            </p:nvSpPr>
            <p:spPr bwMode="gray">
              <a:xfrm>
                <a:off x="-571" y="1824"/>
                <a:ext cx="83" cy="101"/>
              </a:xfrm>
              <a:custGeom>
                <a:avLst/>
                <a:gdLst>
                  <a:gd name="T0" fmla="*/ 83 w 167"/>
                  <a:gd name="T1" fmla="*/ 33 h 202"/>
                  <a:gd name="T2" fmla="*/ 71 w 167"/>
                  <a:gd name="T3" fmla="*/ 36 h 202"/>
                  <a:gd name="T4" fmla="*/ 59 w 167"/>
                  <a:gd name="T5" fmla="*/ 40 h 202"/>
                  <a:gd name="T6" fmla="*/ 51 w 167"/>
                  <a:gd name="T7" fmla="*/ 48 h 202"/>
                  <a:gd name="T8" fmla="*/ 44 w 167"/>
                  <a:gd name="T9" fmla="*/ 59 h 202"/>
                  <a:gd name="T10" fmla="*/ 41 w 167"/>
                  <a:gd name="T11" fmla="*/ 70 h 202"/>
                  <a:gd name="T12" fmla="*/ 39 w 167"/>
                  <a:gd name="T13" fmla="*/ 85 h 202"/>
                  <a:gd name="T14" fmla="*/ 128 w 167"/>
                  <a:gd name="T15" fmla="*/ 85 h 202"/>
                  <a:gd name="T16" fmla="*/ 126 w 167"/>
                  <a:gd name="T17" fmla="*/ 70 h 202"/>
                  <a:gd name="T18" fmla="*/ 122 w 167"/>
                  <a:gd name="T19" fmla="*/ 59 h 202"/>
                  <a:gd name="T20" fmla="*/ 116 w 167"/>
                  <a:gd name="T21" fmla="*/ 48 h 202"/>
                  <a:gd name="T22" fmla="*/ 107 w 167"/>
                  <a:gd name="T23" fmla="*/ 40 h 202"/>
                  <a:gd name="T24" fmla="*/ 96 w 167"/>
                  <a:gd name="T25" fmla="*/ 36 h 202"/>
                  <a:gd name="T26" fmla="*/ 83 w 167"/>
                  <a:gd name="T27" fmla="*/ 33 h 202"/>
                  <a:gd name="T28" fmla="*/ 83 w 167"/>
                  <a:gd name="T29" fmla="*/ 0 h 202"/>
                  <a:gd name="T30" fmla="*/ 105 w 167"/>
                  <a:gd name="T31" fmla="*/ 2 h 202"/>
                  <a:gd name="T32" fmla="*/ 124 w 167"/>
                  <a:gd name="T33" fmla="*/ 9 h 202"/>
                  <a:gd name="T34" fmla="*/ 139 w 167"/>
                  <a:gd name="T35" fmla="*/ 20 h 202"/>
                  <a:gd name="T36" fmla="*/ 150 w 167"/>
                  <a:gd name="T37" fmla="*/ 35 h 202"/>
                  <a:gd name="T38" fmla="*/ 159 w 167"/>
                  <a:gd name="T39" fmla="*/ 52 h 202"/>
                  <a:gd name="T40" fmla="*/ 165 w 167"/>
                  <a:gd name="T41" fmla="*/ 73 h 202"/>
                  <a:gd name="T42" fmla="*/ 167 w 167"/>
                  <a:gd name="T43" fmla="*/ 96 h 202"/>
                  <a:gd name="T44" fmla="*/ 167 w 167"/>
                  <a:gd name="T45" fmla="*/ 113 h 202"/>
                  <a:gd name="T46" fmla="*/ 39 w 167"/>
                  <a:gd name="T47" fmla="*/ 113 h 202"/>
                  <a:gd name="T48" fmla="*/ 42 w 167"/>
                  <a:gd name="T49" fmla="*/ 132 h 202"/>
                  <a:gd name="T50" fmla="*/ 47 w 167"/>
                  <a:gd name="T51" fmla="*/ 147 h 202"/>
                  <a:gd name="T52" fmla="*/ 58 w 167"/>
                  <a:gd name="T53" fmla="*/ 158 h 202"/>
                  <a:gd name="T54" fmla="*/ 72 w 167"/>
                  <a:gd name="T55" fmla="*/ 165 h 202"/>
                  <a:gd name="T56" fmla="*/ 89 w 167"/>
                  <a:gd name="T57" fmla="*/ 169 h 202"/>
                  <a:gd name="T58" fmla="*/ 104 w 167"/>
                  <a:gd name="T59" fmla="*/ 167 h 202"/>
                  <a:gd name="T60" fmla="*/ 117 w 167"/>
                  <a:gd name="T61" fmla="*/ 163 h 202"/>
                  <a:gd name="T62" fmla="*/ 127 w 167"/>
                  <a:gd name="T63" fmla="*/ 157 h 202"/>
                  <a:gd name="T64" fmla="*/ 137 w 167"/>
                  <a:gd name="T65" fmla="*/ 148 h 202"/>
                  <a:gd name="T66" fmla="*/ 163 w 167"/>
                  <a:gd name="T67" fmla="*/ 172 h 202"/>
                  <a:gd name="T68" fmla="*/ 150 w 167"/>
                  <a:gd name="T69" fmla="*/ 182 h 202"/>
                  <a:gd name="T70" fmla="*/ 137 w 167"/>
                  <a:gd name="T71" fmla="*/ 191 h 202"/>
                  <a:gd name="T72" fmla="*/ 124 w 167"/>
                  <a:gd name="T73" fmla="*/ 197 h 202"/>
                  <a:gd name="T74" fmla="*/ 107 w 167"/>
                  <a:gd name="T75" fmla="*/ 201 h 202"/>
                  <a:gd name="T76" fmla="*/ 89 w 167"/>
                  <a:gd name="T77" fmla="*/ 202 h 202"/>
                  <a:gd name="T78" fmla="*/ 71 w 167"/>
                  <a:gd name="T79" fmla="*/ 201 h 202"/>
                  <a:gd name="T80" fmla="*/ 54 w 167"/>
                  <a:gd name="T81" fmla="*/ 197 h 202"/>
                  <a:gd name="T82" fmla="*/ 38 w 167"/>
                  <a:gd name="T83" fmla="*/ 191 h 202"/>
                  <a:gd name="T84" fmla="*/ 26 w 167"/>
                  <a:gd name="T85" fmla="*/ 180 h 202"/>
                  <a:gd name="T86" fmla="*/ 15 w 167"/>
                  <a:gd name="T87" fmla="*/ 166 h 202"/>
                  <a:gd name="T88" fmla="*/ 7 w 167"/>
                  <a:gd name="T89" fmla="*/ 149 h 202"/>
                  <a:gd name="T90" fmla="*/ 1 w 167"/>
                  <a:gd name="T91" fmla="*/ 127 h 202"/>
                  <a:gd name="T92" fmla="*/ 0 w 167"/>
                  <a:gd name="T93" fmla="*/ 102 h 202"/>
                  <a:gd name="T94" fmla="*/ 2 w 167"/>
                  <a:gd name="T95" fmla="*/ 75 h 202"/>
                  <a:gd name="T96" fmla="*/ 8 w 167"/>
                  <a:gd name="T97" fmla="*/ 53 h 202"/>
                  <a:gd name="T98" fmla="*/ 17 w 167"/>
                  <a:gd name="T99" fmla="*/ 35 h 202"/>
                  <a:gd name="T100" fmla="*/ 29 w 167"/>
                  <a:gd name="T101" fmla="*/ 20 h 202"/>
                  <a:gd name="T102" fmla="*/ 45 w 167"/>
                  <a:gd name="T103" fmla="*/ 9 h 202"/>
                  <a:gd name="T104" fmla="*/ 62 w 167"/>
                  <a:gd name="T105" fmla="*/ 2 h 202"/>
                  <a:gd name="T106" fmla="*/ 83 w 167"/>
                  <a:gd name="T10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7" h="202">
                    <a:moveTo>
                      <a:pt x="83" y="33"/>
                    </a:moveTo>
                    <a:lnTo>
                      <a:pt x="71" y="36"/>
                    </a:lnTo>
                    <a:lnTo>
                      <a:pt x="59" y="40"/>
                    </a:lnTo>
                    <a:lnTo>
                      <a:pt x="51" y="48"/>
                    </a:lnTo>
                    <a:lnTo>
                      <a:pt x="44" y="59"/>
                    </a:lnTo>
                    <a:lnTo>
                      <a:pt x="41" y="70"/>
                    </a:lnTo>
                    <a:lnTo>
                      <a:pt x="39" y="85"/>
                    </a:lnTo>
                    <a:lnTo>
                      <a:pt x="128" y="85"/>
                    </a:lnTo>
                    <a:lnTo>
                      <a:pt x="126" y="70"/>
                    </a:lnTo>
                    <a:lnTo>
                      <a:pt x="122" y="59"/>
                    </a:lnTo>
                    <a:lnTo>
                      <a:pt x="116" y="48"/>
                    </a:lnTo>
                    <a:lnTo>
                      <a:pt x="107" y="40"/>
                    </a:lnTo>
                    <a:lnTo>
                      <a:pt x="96" y="36"/>
                    </a:lnTo>
                    <a:lnTo>
                      <a:pt x="83" y="33"/>
                    </a:lnTo>
                    <a:close/>
                    <a:moveTo>
                      <a:pt x="83" y="0"/>
                    </a:moveTo>
                    <a:lnTo>
                      <a:pt x="105" y="2"/>
                    </a:lnTo>
                    <a:lnTo>
                      <a:pt x="124" y="9"/>
                    </a:lnTo>
                    <a:lnTo>
                      <a:pt x="139" y="20"/>
                    </a:lnTo>
                    <a:lnTo>
                      <a:pt x="150" y="35"/>
                    </a:lnTo>
                    <a:lnTo>
                      <a:pt x="159" y="52"/>
                    </a:lnTo>
                    <a:lnTo>
                      <a:pt x="165" y="73"/>
                    </a:lnTo>
                    <a:lnTo>
                      <a:pt x="167" y="96"/>
                    </a:lnTo>
                    <a:lnTo>
                      <a:pt x="167" y="113"/>
                    </a:lnTo>
                    <a:lnTo>
                      <a:pt x="39" y="113"/>
                    </a:lnTo>
                    <a:lnTo>
                      <a:pt x="42" y="132"/>
                    </a:lnTo>
                    <a:lnTo>
                      <a:pt x="47" y="147"/>
                    </a:lnTo>
                    <a:lnTo>
                      <a:pt x="58" y="158"/>
                    </a:lnTo>
                    <a:lnTo>
                      <a:pt x="72" y="165"/>
                    </a:lnTo>
                    <a:lnTo>
                      <a:pt x="89" y="169"/>
                    </a:lnTo>
                    <a:lnTo>
                      <a:pt x="104" y="167"/>
                    </a:lnTo>
                    <a:lnTo>
                      <a:pt x="117" y="163"/>
                    </a:lnTo>
                    <a:lnTo>
                      <a:pt x="127" y="157"/>
                    </a:lnTo>
                    <a:lnTo>
                      <a:pt x="137" y="148"/>
                    </a:lnTo>
                    <a:lnTo>
                      <a:pt x="163" y="172"/>
                    </a:lnTo>
                    <a:lnTo>
                      <a:pt x="150" y="182"/>
                    </a:lnTo>
                    <a:lnTo>
                      <a:pt x="137" y="191"/>
                    </a:lnTo>
                    <a:lnTo>
                      <a:pt x="124" y="197"/>
                    </a:lnTo>
                    <a:lnTo>
                      <a:pt x="107" y="201"/>
                    </a:lnTo>
                    <a:lnTo>
                      <a:pt x="89" y="202"/>
                    </a:lnTo>
                    <a:lnTo>
                      <a:pt x="71" y="201"/>
                    </a:lnTo>
                    <a:lnTo>
                      <a:pt x="54" y="197"/>
                    </a:lnTo>
                    <a:lnTo>
                      <a:pt x="38" y="191"/>
                    </a:lnTo>
                    <a:lnTo>
                      <a:pt x="26" y="180"/>
                    </a:lnTo>
                    <a:lnTo>
                      <a:pt x="15" y="166"/>
                    </a:lnTo>
                    <a:lnTo>
                      <a:pt x="7" y="149"/>
                    </a:lnTo>
                    <a:lnTo>
                      <a:pt x="1" y="127"/>
                    </a:lnTo>
                    <a:lnTo>
                      <a:pt x="0" y="102"/>
                    </a:lnTo>
                    <a:lnTo>
                      <a:pt x="2" y="75"/>
                    </a:lnTo>
                    <a:lnTo>
                      <a:pt x="8" y="53"/>
                    </a:lnTo>
                    <a:lnTo>
                      <a:pt x="17" y="35"/>
                    </a:lnTo>
                    <a:lnTo>
                      <a:pt x="29" y="20"/>
                    </a:lnTo>
                    <a:lnTo>
                      <a:pt x="45" y="9"/>
                    </a:lnTo>
                    <a:lnTo>
                      <a:pt x="62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8" name="Freeform 23"/>
              <p:cNvSpPr>
                <a:spLocks/>
              </p:cNvSpPr>
              <p:nvPr userDrawn="1"/>
            </p:nvSpPr>
            <p:spPr bwMode="gray">
              <a:xfrm>
                <a:off x="-417" y="1785"/>
                <a:ext cx="51" cy="139"/>
              </a:xfrm>
              <a:custGeom>
                <a:avLst/>
                <a:gdLst>
                  <a:gd name="T0" fmla="*/ 77 w 102"/>
                  <a:gd name="T1" fmla="*/ 0 h 279"/>
                  <a:gd name="T2" fmla="*/ 102 w 102"/>
                  <a:gd name="T3" fmla="*/ 0 h 279"/>
                  <a:gd name="T4" fmla="*/ 102 w 102"/>
                  <a:gd name="T5" fmla="*/ 34 h 279"/>
                  <a:gd name="T6" fmla="*/ 85 w 102"/>
                  <a:gd name="T7" fmla="*/ 34 h 279"/>
                  <a:gd name="T8" fmla="*/ 74 w 102"/>
                  <a:gd name="T9" fmla="*/ 35 h 279"/>
                  <a:gd name="T10" fmla="*/ 68 w 102"/>
                  <a:gd name="T11" fmla="*/ 40 h 279"/>
                  <a:gd name="T12" fmla="*/ 64 w 102"/>
                  <a:gd name="T13" fmla="*/ 48 h 279"/>
                  <a:gd name="T14" fmla="*/ 63 w 102"/>
                  <a:gd name="T15" fmla="*/ 57 h 279"/>
                  <a:gd name="T16" fmla="*/ 63 w 102"/>
                  <a:gd name="T17" fmla="*/ 81 h 279"/>
                  <a:gd name="T18" fmla="*/ 102 w 102"/>
                  <a:gd name="T19" fmla="*/ 81 h 279"/>
                  <a:gd name="T20" fmla="*/ 102 w 102"/>
                  <a:gd name="T21" fmla="*/ 112 h 279"/>
                  <a:gd name="T22" fmla="*/ 63 w 102"/>
                  <a:gd name="T23" fmla="*/ 112 h 279"/>
                  <a:gd name="T24" fmla="*/ 63 w 102"/>
                  <a:gd name="T25" fmla="*/ 279 h 279"/>
                  <a:gd name="T26" fmla="*/ 23 w 102"/>
                  <a:gd name="T27" fmla="*/ 279 h 279"/>
                  <a:gd name="T28" fmla="*/ 23 w 102"/>
                  <a:gd name="T29" fmla="*/ 112 h 279"/>
                  <a:gd name="T30" fmla="*/ 0 w 102"/>
                  <a:gd name="T31" fmla="*/ 112 h 279"/>
                  <a:gd name="T32" fmla="*/ 0 w 102"/>
                  <a:gd name="T33" fmla="*/ 81 h 279"/>
                  <a:gd name="T34" fmla="*/ 23 w 102"/>
                  <a:gd name="T35" fmla="*/ 81 h 279"/>
                  <a:gd name="T36" fmla="*/ 23 w 102"/>
                  <a:gd name="T37" fmla="*/ 55 h 279"/>
                  <a:gd name="T38" fmla="*/ 25 w 102"/>
                  <a:gd name="T39" fmla="*/ 41 h 279"/>
                  <a:gd name="T40" fmla="*/ 29 w 102"/>
                  <a:gd name="T41" fmla="*/ 28 h 279"/>
                  <a:gd name="T42" fmla="*/ 36 w 102"/>
                  <a:gd name="T43" fmla="*/ 17 h 279"/>
                  <a:gd name="T44" fmla="*/ 47 w 102"/>
                  <a:gd name="T45" fmla="*/ 8 h 279"/>
                  <a:gd name="T46" fmla="*/ 60 w 102"/>
                  <a:gd name="T47" fmla="*/ 3 h 279"/>
                  <a:gd name="T48" fmla="*/ 77 w 102"/>
                  <a:gd name="T49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" h="279">
                    <a:moveTo>
                      <a:pt x="77" y="0"/>
                    </a:moveTo>
                    <a:lnTo>
                      <a:pt x="102" y="0"/>
                    </a:lnTo>
                    <a:lnTo>
                      <a:pt x="102" y="34"/>
                    </a:lnTo>
                    <a:lnTo>
                      <a:pt x="85" y="34"/>
                    </a:lnTo>
                    <a:lnTo>
                      <a:pt x="74" y="35"/>
                    </a:lnTo>
                    <a:lnTo>
                      <a:pt x="68" y="40"/>
                    </a:lnTo>
                    <a:lnTo>
                      <a:pt x="64" y="48"/>
                    </a:lnTo>
                    <a:lnTo>
                      <a:pt x="63" y="57"/>
                    </a:lnTo>
                    <a:lnTo>
                      <a:pt x="63" y="81"/>
                    </a:lnTo>
                    <a:lnTo>
                      <a:pt x="102" y="81"/>
                    </a:lnTo>
                    <a:lnTo>
                      <a:pt x="102" y="112"/>
                    </a:lnTo>
                    <a:lnTo>
                      <a:pt x="63" y="112"/>
                    </a:lnTo>
                    <a:lnTo>
                      <a:pt x="63" y="279"/>
                    </a:lnTo>
                    <a:lnTo>
                      <a:pt x="23" y="279"/>
                    </a:lnTo>
                    <a:lnTo>
                      <a:pt x="23" y="112"/>
                    </a:lnTo>
                    <a:lnTo>
                      <a:pt x="0" y="112"/>
                    </a:lnTo>
                    <a:lnTo>
                      <a:pt x="0" y="81"/>
                    </a:lnTo>
                    <a:lnTo>
                      <a:pt x="23" y="81"/>
                    </a:lnTo>
                    <a:lnTo>
                      <a:pt x="23" y="55"/>
                    </a:lnTo>
                    <a:lnTo>
                      <a:pt x="25" y="41"/>
                    </a:lnTo>
                    <a:lnTo>
                      <a:pt x="29" y="28"/>
                    </a:lnTo>
                    <a:lnTo>
                      <a:pt x="36" y="17"/>
                    </a:lnTo>
                    <a:lnTo>
                      <a:pt x="47" y="8"/>
                    </a:lnTo>
                    <a:lnTo>
                      <a:pt x="60" y="3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" name="Freeform 24"/>
              <p:cNvSpPr>
                <a:spLocks noEditPoints="1"/>
              </p:cNvSpPr>
              <p:nvPr userDrawn="1"/>
            </p:nvSpPr>
            <p:spPr bwMode="gray">
              <a:xfrm>
                <a:off x="-352" y="1824"/>
                <a:ext cx="80" cy="101"/>
              </a:xfrm>
              <a:custGeom>
                <a:avLst/>
                <a:gdLst>
                  <a:gd name="T0" fmla="*/ 75 w 160"/>
                  <a:gd name="T1" fmla="*/ 113 h 202"/>
                  <a:gd name="T2" fmla="*/ 58 w 160"/>
                  <a:gd name="T3" fmla="*/ 114 h 202"/>
                  <a:gd name="T4" fmla="*/ 48 w 160"/>
                  <a:gd name="T5" fmla="*/ 120 h 202"/>
                  <a:gd name="T6" fmla="*/ 41 w 160"/>
                  <a:gd name="T7" fmla="*/ 129 h 202"/>
                  <a:gd name="T8" fmla="*/ 39 w 160"/>
                  <a:gd name="T9" fmla="*/ 141 h 202"/>
                  <a:gd name="T10" fmla="*/ 41 w 160"/>
                  <a:gd name="T11" fmla="*/ 154 h 202"/>
                  <a:gd name="T12" fmla="*/ 47 w 160"/>
                  <a:gd name="T13" fmla="*/ 162 h 202"/>
                  <a:gd name="T14" fmla="*/ 60 w 160"/>
                  <a:gd name="T15" fmla="*/ 167 h 202"/>
                  <a:gd name="T16" fmla="*/ 76 w 160"/>
                  <a:gd name="T17" fmla="*/ 170 h 202"/>
                  <a:gd name="T18" fmla="*/ 88 w 160"/>
                  <a:gd name="T19" fmla="*/ 169 h 202"/>
                  <a:gd name="T20" fmla="*/ 101 w 160"/>
                  <a:gd name="T21" fmla="*/ 165 h 202"/>
                  <a:gd name="T22" fmla="*/ 112 w 160"/>
                  <a:gd name="T23" fmla="*/ 158 h 202"/>
                  <a:gd name="T24" fmla="*/ 116 w 160"/>
                  <a:gd name="T25" fmla="*/ 151 h 202"/>
                  <a:gd name="T26" fmla="*/ 120 w 160"/>
                  <a:gd name="T27" fmla="*/ 141 h 202"/>
                  <a:gd name="T28" fmla="*/ 120 w 160"/>
                  <a:gd name="T29" fmla="*/ 129 h 202"/>
                  <a:gd name="T30" fmla="*/ 120 w 160"/>
                  <a:gd name="T31" fmla="*/ 113 h 202"/>
                  <a:gd name="T32" fmla="*/ 75 w 160"/>
                  <a:gd name="T33" fmla="*/ 113 h 202"/>
                  <a:gd name="T34" fmla="*/ 78 w 160"/>
                  <a:gd name="T35" fmla="*/ 0 h 202"/>
                  <a:gd name="T36" fmla="*/ 103 w 160"/>
                  <a:gd name="T37" fmla="*/ 2 h 202"/>
                  <a:gd name="T38" fmla="*/ 124 w 160"/>
                  <a:gd name="T39" fmla="*/ 8 h 202"/>
                  <a:gd name="T40" fmla="*/ 139 w 160"/>
                  <a:gd name="T41" fmla="*/ 17 h 202"/>
                  <a:gd name="T42" fmla="*/ 151 w 160"/>
                  <a:gd name="T43" fmla="*/ 31 h 202"/>
                  <a:gd name="T44" fmla="*/ 158 w 160"/>
                  <a:gd name="T45" fmla="*/ 47 h 202"/>
                  <a:gd name="T46" fmla="*/ 160 w 160"/>
                  <a:gd name="T47" fmla="*/ 68 h 202"/>
                  <a:gd name="T48" fmla="*/ 160 w 160"/>
                  <a:gd name="T49" fmla="*/ 200 h 202"/>
                  <a:gd name="T50" fmla="*/ 121 w 160"/>
                  <a:gd name="T51" fmla="*/ 200 h 202"/>
                  <a:gd name="T52" fmla="*/ 121 w 160"/>
                  <a:gd name="T53" fmla="*/ 182 h 202"/>
                  <a:gd name="T54" fmla="*/ 110 w 160"/>
                  <a:gd name="T55" fmla="*/ 192 h 202"/>
                  <a:gd name="T56" fmla="*/ 99 w 160"/>
                  <a:gd name="T57" fmla="*/ 197 h 202"/>
                  <a:gd name="T58" fmla="*/ 85 w 160"/>
                  <a:gd name="T59" fmla="*/ 201 h 202"/>
                  <a:gd name="T60" fmla="*/ 69 w 160"/>
                  <a:gd name="T61" fmla="*/ 202 h 202"/>
                  <a:gd name="T62" fmla="*/ 52 w 160"/>
                  <a:gd name="T63" fmla="*/ 201 h 202"/>
                  <a:gd name="T64" fmla="*/ 38 w 160"/>
                  <a:gd name="T65" fmla="*/ 197 h 202"/>
                  <a:gd name="T66" fmla="*/ 26 w 160"/>
                  <a:gd name="T67" fmla="*/ 192 h 202"/>
                  <a:gd name="T68" fmla="*/ 16 w 160"/>
                  <a:gd name="T69" fmla="*/ 185 h 202"/>
                  <a:gd name="T70" fmla="*/ 8 w 160"/>
                  <a:gd name="T71" fmla="*/ 172 h 202"/>
                  <a:gd name="T72" fmla="*/ 2 w 160"/>
                  <a:gd name="T73" fmla="*/ 158 h 202"/>
                  <a:gd name="T74" fmla="*/ 0 w 160"/>
                  <a:gd name="T75" fmla="*/ 142 h 202"/>
                  <a:gd name="T76" fmla="*/ 2 w 160"/>
                  <a:gd name="T77" fmla="*/ 126 h 202"/>
                  <a:gd name="T78" fmla="*/ 8 w 160"/>
                  <a:gd name="T79" fmla="*/ 112 h 202"/>
                  <a:gd name="T80" fmla="*/ 17 w 160"/>
                  <a:gd name="T81" fmla="*/ 102 h 202"/>
                  <a:gd name="T82" fmla="*/ 31 w 160"/>
                  <a:gd name="T83" fmla="*/ 92 h 202"/>
                  <a:gd name="T84" fmla="*/ 48 w 160"/>
                  <a:gd name="T85" fmla="*/ 87 h 202"/>
                  <a:gd name="T86" fmla="*/ 69 w 160"/>
                  <a:gd name="T87" fmla="*/ 85 h 202"/>
                  <a:gd name="T88" fmla="*/ 120 w 160"/>
                  <a:gd name="T89" fmla="*/ 85 h 202"/>
                  <a:gd name="T90" fmla="*/ 120 w 160"/>
                  <a:gd name="T91" fmla="*/ 72 h 202"/>
                  <a:gd name="T92" fmla="*/ 118 w 160"/>
                  <a:gd name="T93" fmla="*/ 58 h 202"/>
                  <a:gd name="T94" fmla="*/ 114 w 160"/>
                  <a:gd name="T95" fmla="*/ 47 h 202"/>
                  <a:gd name="T96" fmla="*/ 106 w 160"/>
                  <a:gd name="T97" fmla="*/ 40 h 202"/>
                  <a:gd name="T98" fmla="*/ 93 w 160"/>
                  <a:gd name="T99" fmla="*/ 36 h 202"/>
                  <a:gd name="T100" fmla="*/ 77 w 160"/>
                  <a:gd name="T101" fmla="*/ 35 h 202"/>
                  <a:gd name="T102" fmla="*/ 63 w 160"/>
                  <a:gd name="T103" fmla="*/ 36 h 202"/>
                  <a:gd name="T104" fmla="*/ 52 w 160"/>
                  <a:gd name="T105" fmla="*/ 39 h 202"/>
                  <a:gd name="T106" fmla="*/ 42 w 160"/>
                  <a:gd name="T107" fmla="*/ 45 h 202"/>
                  <a:gd name="T108" fmla="*/ 34 w 160"/>
                  <a:gd name="T109" fmla="*/ 54 h 202"/>
                  <a:gd name="T110" fmla="*/ 9 w 160"/>
                  <a:gd name="T111" fmla="*/ 29 h 202"/>
                  <a:gd name="T112" fmla="*/ 23 w 160"/>
                  <a:gd name="T113" fmla="*/ 16 h 202"/>
                  <a:gd name="T114" fmla="*/ 38 w 160"/>
                  <a:gd name="T115" fmla="*/ 7 h 202"/>
                  <a:gd name="T116" fmla="*/ 56 w 160"/>
                  <a:gd name="T117" fmla="*/ 2 h 202"/>
                  <a:gd name="T118" fmla="*/ 78 w 160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0" h="202">
                    <a:moveTo>
                      <a:pt x="75" y="113"/>
                    </a:moveTo>
                    <a:lnTo>
                      <a:pt x="58" y="114"/>
                    </a:lnTo>
                    <a:lnTo>
                      <a:pt x="48" y="120"/>
                    </a:lnTo>
                    <a:lnTo>
                      <a:pt x="41" y="129"/>
                    </a:lnTo>
                    <a:lnTo>
                      <a:pt x="39" y="141"/>
                    </a:lnTo>
                    <a:lnTo>
                      <a:pt x="41" y="154"/>
                    </a:lnTo>
                    <a:lnTo>
                      <a:pt x="47" y="162"/>
                    </a:lnTo>
                    <a:lnTo>
                      <a:pt x="60" y="167"/>
                    </a:lnTo>
                    <a:lnTo>
                      <a:pt x="76" y="170"/>
                    </a:lnTo>
                    <a:lnTo>
                      <a:pt x="88" y="169"/>
                    </a:lnTo>
                    <a:lnTo>
                      <a:pt x="101" y="165"/>
                    </a:lnTo>
                    <a:lnTo>
                      <a:pt x="112" y="158"/>
                    </a:lnTo>
                    <a:lnTo>
                      <a:pt x="116" y="151"/>
                    </a:lnTo>
                    <a:lnTo>
                      <a:pt x="120" y="141"/>
                    </a:lnTo>
                    <a:lnTo>
                      <a:pt x="120" y="129"/>
                    </a:lnTo>
                    <a:lnTo>
                      <a:pt x="120" y="113"/>
                    </a:lnTo>
                    <a:lnTo>
                      <a:pt x="75" y="113"/>
                    </a:lnTo>
                    <a:close/>
                    <a:moveTo>
                      <a:pt x="78" y="0"/>
                    </a:moveTo>
                    <a:lnTo>
                      <a:pt x="103" y="2"/>
                    </a:lnTo>
                    <a:lnTo>
                      <a:pt x="124" y="8"/>
                    </a:lnTo>
                    <a:lnTo>
                      <a:pt x="139" y="17"/>
                    </a:lnTo>
                    <a:lnTo>
                      <a:pt x="151" y="31"/>
                    </a:lnTo>
                    <a:lnTo>
                      <a:pt x="158" y="47"/>
                    </a:lnTo>
                    <a:lnTo>
                      <a:pt x="160" y="68"/>
                    </a:lnTo>
                    <a:lnTo>
                      <a:pt x="160" y="200"/>
                    </a:lnTo>
                    <a:lnTo>
                      <a:pt x="121" y="200"/>
                    </a:lnTo>
                    <a:lnTo>
                      <a:pt x="121" y="182"/>
                    </a:lnTo>
                    <a:lnTo>
                      <a:pt x="110" y="192"/>
                    </a:lnTo>
                    <a:lnTo>
                      <a:pt x="99" y="197"/>
                    </a:lnTo>
                    <a:lnTo>
                      <a:pt x="85" y="201"/>
                    </a:lnTo>
                    <a:lnTo>
                      <a:pt x="69" y="202"/>
                    </a:lnTo>
                    <a:lnTo>
                      <a:pt x="52" y="201"/>
                    </a:lnTo>
                    <a:lnTo>
                      <a:pt x="38" y="197"/>
                    </a:lnTo>
                    <a:lnTo>
                      <a:pt x="26" y="192"/>
                    </a:lnTo>
                    <a:lnTo>
                      <a:pt x="16" y="185"/>
                    </a:lnTo>
                    <a:lnTo>
                      <a:pt x="8" y="172"/>
                    </a:lnTo>
                    <a:lnTo>
                      <a:pt x="2" y="158"/>
                    </a:lnTo>
                    <a:lnTo>
                      <a:pt x="0" y="142"/>
                    </a:lnTo>
                    <a:lnTo>
                      <a:pt x="2" y="126"/>
                    </a:lnTo>
                    <a:lnTo>
                      <a:pt x="8" y="112"/>
                    </a:lnTo>
                    <a:lnTo>
                      <a:pt x="17" y="102"/>
                    </a:lnTo>
                    <a:lnTo>
                      <a:pt x="31" y="92"/>
                    </a:lnTo>
                    <a:lnTo>
                      <a:pt x="48" y="87"/>
                    </a:lnTo>
                    <a:lnTo>
                      <a:pt x="69" y="85"/>
                    </a:lnTo>
                    <a:lnTo>
                      <a:pt x="120" y="85"/>
                    </a:lnTo>
                    <a:lnTo>
                      <a:pt x="120" y="72"/>
                    </a:lnTo>
                    <a:lnTo>
                      <a:pt x="118" y="58"/>
                    </a:lnTo>
                    <a:lnTo>
                      <a:pt x="114" y="47"/>
                    </a:lnTo>
                    <a:lnTo>
                      <a:pt x="106" y="40"/>
                    </a:lnTo>
                    <a:lnTo>
                      <a:pt x="93" y="36"/>
                    </a:lnTo>
                    <a:lnTo>
                      <a:pt x="77" y="35"/>
                    </a:lnTo>
                    <a:lnTo>
                      <a:pt x="63" y="36"/>
                    </a:lnTo>
                    <a:lnTo>
                      <a:pt x="52" y="39"/>
                    </a:lnTo>
                    <a:lnTo>
                      <a:pt x="42" y="45"/>
                    </a:lnTo>
                    <a:lnTo>
                      <a:pt x="34" y="54"/>
                    </a:lnTo>
                    <a:lnTo>
                      <a:pt x="9" y="29"/>
                    </a:lnTo>
                    <a:lnTo>
                      <a:pt x="23" y="16"/>
                    </a:lnTo>
                    <a:lnTo>
                      <a:pt x="38" y="7"/>
                    </a:lnTo>
                    <a:lnTo>
                      <a:pt x="56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" name="Freeform 25"/>
              <p:cNvSpPr>
                <a:spLocks/>
              </p:cNvSpPr>
              <p:nvPr userDrawn="1"/>
            </p:nvSpPr>
            <p:spPr bwMode="gray">
              <a:xfrm>
                <a:off x="-248" y="1824"/>
                <a:ext cx="76" cy="101"/>
              </a:xfrm>
              <a:custGeom>
                <a:avLst/>
                <a:gdLst>
                  <a:gd name="T0" fmla="*/ 88 w 153"/>
                  <a:gd name="T1" fmla="*/ 0 h 202"/>
                  <a:gd name="T2" fmla="*/ 108 w 153"/>
                  <a:gd name="T3" fmla="*/ 2 h 202"/>
                  <a:gd name="T4" fmla="*/ 124 w 153"/>
                  <a:gd name="T5" fmla="*/ 7 h 202"/>
                  <a:gd name="T6" fmla="*/ 139 w 153"/>
                  <a:gd name="T7" fmla="*/ 15 h 202"/>
                  <a:gd name="T8" fmla="*/ 153 w 153"/>
                  <a:gd name="T9" fmla="*/ 28 h 202"/>
                  <a:gd name="T10" fmla="*/ 126 w 153"/>
                  <a:gd name="T11" fmla="*/ 54 h 202"/>
                  <a:gd name="T12" fmla="*/ 115 w 153"/>
                  <a:gd name="T13" fmla="*/ 44 h 202"/>
                  <a:gd name="T14" fmla="*/ 102 w 153"/>
                  <a:gd name="T15" fmla="*/ 38 h 202"/>
                  <a:gd name="T16" fmla="*/ 88 w 153"/>
                  <a:gd name="T17" fmla="*/ 36 h 202"/>
                  <a:gd name="T18" fmla="*/ 74 w 153"/>
                  <a:gd name="T19" fmla="*/ 38 h 202"/>
                  <a:gd name="T20" fmla="*/ 62 w 153"/>
                  <a:gd name="T21" fmla="*/ 44 h 202"/>
                  <a:gd name="T22" fmla="*/ 52 w 153"/>
                  <a:gd name="T23" fmla="*/ 53 h 202"/>
                  <a:gd name="T24" fmla="*/ 45 w 153"/>
                  <a:gd name="T25" fmla="*/ 66 h 202"/>
                  <a:gd name="T26" fmla="*/ 41 w 153"/>
                  <a:gd name="T27" fmla="*/ 81 h 202"/>
                  <a:gd name="T28" fmla="*/ 40 w 153"/>
                  <a:gd name="T29" fmla="*/ 102 h 202"/>
                  <a:gd name="T30" fmla="*/ 41 w 153"/>
                  <a:gd name="T31" fmla="*/ 121 h 202"/>
                  <a:gd name="T32" fmla="*/ 45 w 153"/>
                  <a:gd name="T33" fmla="*/ 137 h 202"/>
                  <a:gd name="T34" fmla="*/ 52 w 153"/>
                  <a:gd name="T35" fmla="*/ 149 h 202"/>
                  <a:gd name="T36" fmla="*/ 62 w 153"/>
                  <a:gd name="T37" fmla="*/ 159 h 202"/>
                  <a:gd name="T38" fmla="*/ 74 w 153"/>
                  <a:gd name="T39" fmla="*/ 165 h 202"/>
                  <a:gd name="T40" fmla="*/ 88 w 153"/>
                  <a:gd name="T41" fmla="*/ 167 h 202"/>
                  <a:gd name="T42" fmla="*/ 102 w 153"/>
                  <a:gd name="T43" fmla="*/ 165 h 202"/>
                  <a:gd name="T44" fmla="*/ 115 w 153"/>
                  <a:gd name="T45" fmla="*/ 159 h 202"/>
                  <a:gd name="T46" fmla="*/ 126 w 153"/>
                  <a:gd name="T47" fmla="*/ 148 h 202"/>
                  <a:gd name="T48" fmla="*/ 153 w 153"/>
                  <a:gd name="T49" fmla="*/ 174 h 202"/>
                  <a:gd name="T50" fmla="*/ 139 w 153"/>
                  <a:gd name="T51" fmla="*/ 187 h 202"/>
                  <a:gd name="T52" fmla="*/ 124 w 153"/>
                  <a:gd name="T53" fmla="*/ 195 h 202"/>
                  <a:gd name="T54" fmla="*/ 108 w 153"/>
                  <a:gd name="T55" fmla="*/ 201 h 202"/>
                  <a:gd name="T56" fmla="*/ 88 w 153"/>
                  <a:gd name="T57" fmla="*/ 202 h 202"/>
                  <a:gd name="T58" fmla="*/ 72 w 153"/>
                  <a:gd name="T59" fmla="*/ 201 h 202"/>
                  <a:gd name="T60" fmla="*/ 56 w 153"/>
                  <a:gd name="T61" fmla="*/ 196 h 202"/>
                  <a:gd name="T62" fmla="*/ 41 w 153"/>
                  <a:gd name="T63" fmla="*/ 189 h 202"/>
                  <a:gd name="T64" fmla="*/ 28 w 153"/>
                  <a:gd name="T65" fmla="*/ 179 h 202"/>
                  <a:gd name="T66" fmla="*/ 17 w 153"/>
                  <a:gd name="T67" fmla="*/ 165 h 202"/>
                  <a:gd name="T68" fmla="*/ 8 w 153"/>
                  <a:gd name="T69" fmla="*/ 148 h 202"/>
                  <a:gd name="T70" fmla="*/ 3 w 153"/>
                  <a:gd name="T71" fmla="*/ 127 h 202"/>
                  <a:gd name="T72" fmla="*/ 0 w 153"/>
                  <a:gd name="T73" fmla="*/ 102 h 202"/>
                  <a:gd name="T74" fmla="*/ 3 w 153"/>
                  <a:gd name="T75" fmla="*/ 76 h 202"/>
                  <a:gd name="T76" fmla="*/ 8 w 153"/>
                  <a:gd name="T77" fmla="*/ 54 h 202"/>
                  <a:gd name="T78" fmla="*/ 17 w 153"/>
                  <a:gd name="T79" fmla="*/ 37 h 202"/>
                  <a:gd name="T80" fmla="*/ 28 w 153"/>
                  <a:gd name="T81" fmla="*/ 23 h 202"/>
                  <a:gd name="T82" fmla="*/ 41 w 153"/>
                  <a:gd name="T83" fmla="*/ 13 h 202"/>
                  <a:gd name="T84" fmla="*/ 56 w 153"/>
                  <a:gd name="T85" fmla="*/ 6 h 202"/>
                  <a:gd name="T86" fmla="*/ 72 w 153"/>
                  <a:gd name="T87" fmla="*/ 2 h 202"/>
                  <a:gd name="T88" fmla="*/ 88 w 153"/>
                  <a:gd name="T8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3" h="202">
                    <a:moveTo>
                      <a:pt x="88" y="0"/>
                    </a:moveTo>
                    <a:lnTo>
                      <a:pt x="108" y="2"/>
                    </a:lnTo>
                    <a:lnTo>
                      <a:pt x="124" y="7"/>
                    </a:lnTo>
                    <a:lnTo>
                      <a:pt x="139" y="15"/>
                    </a:lnTo>
                    <a:lnTo>
                      <a:pt x="153" y="28"/>
                    </a:lnTo>
                    <a:lnTo>
                      <a:pt x="126" y="54"/>
                    </a:lnTo>
                    <a:lnTo>
                      <a:pt x="115" y="44"/>
                    </a:lnTo>
                    <a:lnTo>
                      <a:pt x="102" y="38"/>
                    </a:lnTo>
                    <a:lnTo>
                      <a:pt x="88" y="36"/>
                    </a:lnTo>
                    <a:lnTo>
                      <a:pt x="74" y="38"/>
                    </a:lnTo>
                    <a:lnTo>
                      <a:pt x="62" y="44"/>
                    </a:lnTo>
                    <a:lnTo>
                      <a:pt x="52" y="53"/>
                    </a:lnTo>
                    <a:lnTo>
                      <a:pt x="45" y="66"/>
                    </a:lnTo>
                    <a:lnTo>
                      <a:pt x="41" y="81"/>
                    </a:lnTo>
                    <a:lnTo>
                      <a:pt x="40" y="102"/>
                    </a:lnTo>
                    <a:lnTo>
                      <a:pt x="41" y="121"/>
                    </a:lnTo>
                    <a:lnTo>
                      <a:pt x="45" y="137"/>
                    </a:lnTo>
                    <a:lnTo>
                      <a:pt x="52" y="149"/>
                    </a:lnTo>
                    <a:lnTo>
                      <a:pt x="62" y="159"/>
                    </a:lnTo>
                    <a:lnTo>
                      <a:pt x="74" y="165"/>
                    </a:lnTo>
                    <a:lnTo>
                      <a:pt x="88" y="167"/>
                    </a:lnTo>
                    <a:lnTo>
                      <a:pt x="102" y="165"/>
                    </a:lnTo>
                    <a:lnTo>
                      <a:pt x="115" y="159"/>
                    </a:lnTo>
                    <a:lnTo>
                      <a:pt x="126" y="148"/>
                    </a:lnTo>
                    <a:lnTo>
                      <a:pt x="153" y="174"/>
                    </a:lnTo>
                    <a:lnTo>
                      <a:pt x="139" y="187"/>
                    </a:lnTo>
                    <a:lnTo>
                      <a:pt x="124" y="195"/>
                    </a:lnTo>
                    <a:lnTo>
                      <a:pt x="108" y="201"/>
                    </a:lnTo>
                    <a:lnTo>
                      <a:pt x="88" y="202"/>
                    </a:lnTo>
                    <a:lnTo>
                      <a:pt x="72" y="201"/>
                    </a:lnTo>
                    <a:lnTo>
                      <a:pt x="56" y="196"/>
                    </a:lnTo>
                    <a:lnTo>
                      <a:pt x="41" y="189"/>
                    </a:lnTo>
                    <a:lnTo>
                      <a:pt x="28" y="179"/>
                    </a:lnTo>
                    <a:lnTo>
                      <a:pt x="17" y="165"/>
                    </a:lnTo>
                    <a:lnTo>
                      <a:pt x="8" y="148"/>
                    </a:lnTo>
                    <a:lnTo>
                      <a:pt x="3" y="127"/>
                    </a:lnTo>
                    <a:lnTo>
                      <a:pt x="0" y="102"/>
                    </a:lnTo>
                    <a:lnTo>
                      <a:pt x="3" y="76"/>
                    </a:lnTo>
                    <a:lnTo>
                      <a:pt x="8" y="54"/>
                    </a:lnTo>
                    <a:lnTo>
                      <a:pt x="17" y="37"/>
                    </a:lnTo>
                    <a:lnTo>
                      <a:pt x="28" y="23"/>
                    </a:lnTo>
                    <a:lnTo>
                      <a:pt x="41" y="13"/>
                    </a:lnTo>
                    <a:lnTo>
                      <a:pt x="56" y="6"/>
                    </a:lnTo>
                    <a:lnTo>
                      <a:pt x="72" y="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" name="Freeform 26"/>
              <p:cNvSpPr>
                <a:spLocks/>
              </p:cNvSpPr>
              <p:nvPr userDrawn="1"/>
            </p:nvSpPr>
            <p:spPr bwMode="gray">
              <a:xfrm>
                <a:off x="-157" y="1797"/>
                <a:ext cx="51" cy="127"/>
              </a:xfrm>
              <a:custGeom>
                <a:avLst/>
                <a:gdLst>
                  <a:gd name="T0" fmla="*/ 23 w 100"/>
                  <a:gd name="T1" fmla="*/ 0 h 253"/>
                  <a:gd name="T2" fmla="*/ 62 w 100"/>
                  <a:gd name="T3" fmla="*/ 0 h 253"/>
                  <a:gd name="T4" fmla="*/ 62 w 100"/>
                  <a:gd name="T5" fmla="*/ 55 h 253"/>
                  <a:gd name="T6" fmla="*/ 100 w 100"/>
                  <a:gd name="T7" fmla="*/ 55 h 253"/>
                  <a:gd name="T8" fmla="*/ 100 w 100"/>
                  <a:gd name="T9" fmla="*/ 86 h 253"/>
                  <a:gd name="T10" fmla="*/ 62 w 100"/>
                  <a:gd name="T11" fmla="*/ 86 h 253"/>
                  <a:gd name="T12" fmla="*/ 62 w 100"/>
                  <a:gd name="T13" fmla="*/ 196 h 253"/>
                  <a:gd name="T14" fmla="*/ 63 w 100"/>
                  <a:gd name="T15" fmla="*/ 205 h 253"/>
                  <a:gd name="T16" fmla="*/ 67 w 100"/>
                  <a:gd name="T17" fmla="*/ 213 h 253"/>
                  <a:gd name="T18" fmla="*/ 74 w 100"/>
                  <a:gd name="T19" fmla="*/ 217 h 253"/>
                  <a:gd name="T20" fmla="*/ 84 w 100"/>
                  <a:gd name="T21" fmla="*/ 219 h 253"/>
                  <a:gd name="T22" fmla="*/ 100 w 100"/>
                  <a:gd name="T23" fmla="*/ 219 h 253"/>
                  <a:gd name="T24" fmla="*/ 100 w 100"/>
                  <a:gd name="T25" fmla="*/ 253 h 253"/>
                  <a:gd name="T26" fmla="*/ 76 w 100"/>
                  <a:gd name="T27" fmla="*/ 253 h 253"/>
                  <a:gd name="T28" fmla="*/ 60 w 100"/>
                  <a:gd name="T29" fmla="*/ 250 h 253"/>
                  <a:gd name="T30" fmla="*/ 46 w 100"/>
                  <a:gd name="T31" fmla="*/ 245 h 253"/>
                  <a:gd name="T32" fmla="*/ 36 w 100"/>
                  <a:gd name="T33" fmla="*/ 237 h 253"/>
                  <a:gd name="T34" fmla="*/ 29 w 100"/>
                  <a:gd name="T35" fmla="*/ 225 h 253"/>
                  <a:gd name="T36" fmla="*/ 24 w 100"/>
                  <a:gd name="T37" fmla="*/ 212 h 253"/>
                  <a:gd name="T38" fmla="*/ 23 w 100"/>
                  <a:gd name="T39" fmla="*/ 198 h 253"/>
                  <a:gd name="T40" fmla="*/ 23 w 100"/>
                  <a:gd name="T41" fmla="*/ 86 h 253"/>
                  <a:gd name="T42" fmla="*/ 0 w 100"/>
                  <a:gd name="T43" fmla="*/ 86 h 253"/>
                  <a:gd name="T44" fmla="*/ 0 w 100"/>
                  <a:gd name="T45" fmla="*/ 55 h 253"/>
                  <a:gd name="T46" fmla="*/ 23 w 100"/>
                  <a:gd name="T47" fmla="*/ 55 h 253"/>
                  <a:gd name="T48" fmla="*/ 23 w 100"/>
                  <a:gd name="T49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0" h="253">
                    <a:moveTo>
                      <a:pt x="23" y="0"/>
                    </a:moveTo>
                    <a:lnTo>
                      <a:pt x="62" y="0"/>
                    </a:lnTo>
                    <a:lnTo>
                      <a:pt x="62" y="55"/>
                    </a:lnTo>
                    <a:lnTo>
                      <a:pt x="100" y="55"/>
                    </a:lnTo>
                    <a:lnTo>
                      <a:pt x="100" y="86"/>
                    </a:lnTo>
                    <a:lnTo>
                      <a:pt x="62" y="86"/>
                    </a:lnTo>
                    <a:lnTo>
                      <a:pt x="62" y="196"/>
                    </a:lnTo>
                    <a:lnTo>
                      <a:pt x="63" y="205"/>
                    </a:lnTo>
                    <a:lnTo>
                      <a:pt x="67" y="213"/>
                    </a:lnTo>
                    <a:lnTo>
                      <a:pt x="74" y="217"/>
                    </a:lnTo>
                    <a:lnTo>
                      <a:pt x="84" y="219"/>
                    </a:lnTo>
                    <a:lnTo>
                      <a:pt x="100" y="219"/>
                    </a:lnTo>
                    <a:lnTo>
                      <a:pt x="100" y="253"/>
                    </a:lnTo>
                    <a:lnTo>
                      <a:pt x="76" y="253"/>
                    </a:lnTo>
                    <a:lnTo>
                      <a:pt x="60" y="250"/>
                    </a:lnTo>
                    <a:lnTo>
                      <a:pt x="46" y="245"/>
                    </a:lnTo>
                    <a:lnTo>
                      <a:pt x="36" y="237"/>
                    </a:lnTo>
                    <a:lnTo>
                      <a:pt x="29" y="225"/>
                    </a:lnTo>
                    <a:lnTo>
                      <a:pt x="24" y="212"/>
                    </a:lnTo>
                    <a:lnTo>
                      <a:pt x="23" y="198"/>
                    </a:lnTo>
                    <a:lnTo>
                      <a:pt x="23" y="86"/>
                    </a:lnTo>
                    <a:lnTo>
                      <a:pt x="0" y="86"/>
                    </a:lnTo>
                    <a:lnTo>
                      <a:pt x="0" y="55"/>
                    </a:lnTo>
                    <a:lnTo>
                      <a:pt x="23" y="5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" name="Freeform 27"/>
              <p:cNvSpPr>
                <a:spLocks/>
              </p:cNvSpPr>
              <p:nvPr userDrawn="1"/>
            </p:nvSpPr>
            <p:spPr bwMode="gray">
              <a:xfrm>
                <a:off x="-90" y="1824"/>
                <a:ext cx="82" cy="101"/>
              </a:xfrm>
              <a:custGeom>
                <a:avLst/>
                <a:gdLst>
                  <a:gd name="T0" fmla="*/ 83 w 163"/>
                  <a:gd name="T1" fmla="*/ 0 h 202"/>
                  <a:gd name="T2" fmla="*/ 105 w 163"/>
                  <a:gd name="T3" fmla="*/ 1 h 202"/>
                  <a:gd name="T4" fmla="*/ 124 w 163"/>
                  <a:gd name="T5" fmla="*/ 6 h 202"/>
                  <a:gd name="T6" fmla="*/ 141 w 163"/>
                  <a:gd name="T7" fmla="*/ 13 h 202"/>
                  <a:gd name="T8" fmla="*/ 156 w 163"/>
                  <a:gd name="T9" fmla="*/ 23 h 202"/>
                  <a:gd name="T10" fmla="*/ 131 w 163"/>
                  <a:gd name="T11" fmla="*/ 48 h 202"/>
                  <a:gd name="T12" fmla="*/ 117 w 163"/>
                  <a:gd name="T13" fmla="*/ 39 h 202"/>
                  <a:gd name="T14" fmla="*/ 101 w 163"/>
                  <a:gd name="T15" fmla="*/ 35 h 202"/>
                  <a:gd name="T16" fmla="*/ 83 w 163"/>
                  <a:gd name="T17" fmla="*/ 33 h 202"/>
                  <a:gd name="T18" fmla="*/ 66 w 163"/>
                  <a:gd name="T19" fmla="*/ 36 h 202"/>
                  <a:gd name="T20" fmla="*/ 56 w 163"/>
                  <a:gd name="T21" fmla="*/ 40 h 202"/>
                  <a:gd name="T22" fmla="*/ 49 w 163"/>
                  <a:gd name="T23" fmla="*/ 48 h 202"/>
                  <a:gd name="T24" fmla="*/ 47 w 163"/>
                  <a:gd name="T25" fmla="*/ 59 h 202"/>
                  <a:gd name="T26" fmla="*/ 48 w 163"/>
                  <a:gd name="T27" fmla="*/ 68 h 202"/>
                  <a:gd name="T28" fmla="*/ 54 w 163"/>
                  <a:gd name="T29" fmla="*/ 74 h 202"/>
                  <a:gd name="T30" fmla="*/ 62 w 163"/>
                  <a:gd name="T31" fmla="*/ 78 h 202"/>
                  <a:gd name="T32" fmla="*/ 75 w 163"/>
                  <a:gd name="T33" fmla="*/ 81 h 202"/>
                  <a:gd name="T34" fmla="*/ 102 w 163"/>
                  <a:gd name="T35" fmla="*/ 83 h 202"/>
                  <a:gd name="T36" fmla="*/ 124 w 163"/>
                  <a:gd name="T37" fmla="*/ 88 h 202"/>
                  <a:gd name="T38" fmla="*/ 141 w 163"/>
                  <a:gd name="T39" fmla="*/ 95 h 202"/>
                  <a:gd name="T40" fmla="*/ 154 w 163"/>
                  <a:gd name="T41" fmla="*/ 106 h 202"/>
                  <a:gd name="T42" fmla="*/ 161 w 163"/>
                  <a:gd name="T43" fmla="*/ 121 h 202"/>
                  <a:gd name="T44" fmla="*/ 163 w 163"/>
                  <a:gd name="T45" fmla="*/ 140 h 202"/>
                  <a:gd name="T46" fmla="*/ 161 w 163"/>
                  <a:gd name="T47" fmla="*/ 158 h 202"/>
                  <a:gd name="T48" fmla="*/ 153 w 163"/>
                  <a:gd name="T49" fmla="*/ 174 h 202"/>
                  <a:gd name="T50" fmla="*/ 140 w 163"/>
                  <a:gd name="T51" fmla="*/ 186 h 202"/>
                  <a:gd name="T52" fmla="*/ 124 w 163"/>
                  <a:gd name="T53" fmla="*/ 195 h 202"/>
                  <a:gd name="T54" fmla="*/ 105 w 163"/>
                  <a:gd name="T55" fmla="*/ 201 h 202"/>
                  <a:gd name="T56" fmla="*/ 81 w 163"/>
                  <a:gd name="T57" fmla="*/ 202 h 202"/>
                  <a:gd name="T58" fmla="*/ 58 w 163"/>
                  <a:gd name="T59" fmla="*/ 201 h 202"/>
                  <a:gd name="T60" fmla="*/ 38 w 163"/>
                  <a:gd name="T61" fmla="*/ 196 h 202"/>
                  <a:gd name="T62" fmla="*/ 18 w 163"/>
                  <a:gd name="T63" fmla="*/ 188 h 202"/>
                  <a:gd name="T64" fmla="*/ 0 w 163"/>
                  <a:gd name="T65" fmla="*/ 174 h 202"/>
                  <a:gd name="T66" fmla="*/ 25 w 163"/>
                  <a:gd name="T67" fmla="*/ 148 h 202"/>
                  <a:gd name="T68" fmla="*/ 38 w 163"/>
                  <a:gd name="T69" fmla="*/ 158 h 202"/>
                  <a:gd name="T70" fmla="*/ 53 w 163"/>
                  <a:gd name="T71" fmla="*/ 164 h 202"/>
                  <a:gd name="T72" fmla="*/ 68 w 163"/>
                  <a:gd name="T73" fmla="*/ 167 h 202"/>
                  <a:gd name="T74" fmla="*/ 81 w 163"/>
                  <a:gd name="T75" fmla="*/ 169 h 202"/>
                  <a:gd name="T76" fmla="*/ 95 w 163"/>
                  <a:gd name="T77" fmla="*/ 167 h 202"/>
                  <a:gd name="T78" fmla="*/ 108 w 163"/>
                  <a:gd name="T79" fmla="*/ 164 h 202"/>
                  <a:gd name="T80" fmla="*/ 117 w 163"/>
                  <a:gd name="T81" fmla="*/ 159 h 202"/>
                  <a:gd name="T82" fmla="*/ 123 w 163"/>
                  <a:gd name="T83" fmla="*/ 151 h 202"/>
                  <a:gd name="T84" fmla="*/ 125 w 163"/>
                  <a:gd name="T85" fmla="*/ 141 h 202"/>
                  <a:gd name="T86" fmla="*/ 123 w 163"/>
                  <a:gd name="T87" fmla="*/ 132 h 202"/>
                  <a:gd name="T88" fmla="*/ 120 w 163"/>
                  <a:gd name="T89" fmla="*/ 125 h 202"/>
                  <a:gd name="T90" fmla="*/ 110 w 163"/>
                  <a:gd name="T91" fmla="*/ 120 h 202"/>
                  <a:gd name="T92" fmla="*/ 99 w 163"/>
                  <a:gd name="T93" fmla="*/ 118 h 202"/>
                  <a:gd name="T94" fmla="*/ 68 w 163"/>
                  <a:gd name="T95" fmla="*/ 115 h 202"/>
                  <a:gd name="T96" fmla="*/ 50 w 163"/>
                  <a:gd name="T97" fmla="*/ 112 h 202"/>
                  <a:gd name="T98" fmla="*/ 35 w 163"/>
                  <a:gd name="T99" fmla="*/ 107 h 202"/>
                  <a:gd name="T100" fmla="*/ 24 w 163"/>
                  <a:gd name="T101" fmla="*/ 99 h 202"/>
                  <a:gd name="T102" fmla="*/ 16 w 163"/>
                  <a:gd name="T103" fmla="*/ 89 h 202"/>
                  <a:gd name="T104" fmla="*/ 11 w 163"/>
                  <a:gd name="T105" fmla="*/ 76 h 202"/>
                  <a:gd name="T106" fmla="*/ 9 w 163"/>
                  <a:gd name="T107" fmla="*/ 61 h 202"/>
                  <a:gd name="T108" fmla="*/ 11 w 163"/>
                  <a:gd name="T109" fmla="*/ 43 h 202"/>
                  <a:gd name="T110" fmla="*/ 19 w 163"/>
                  <a:gd name="T111" fmla="*/ 28 h 202"/>
                  <a:gd name="T112" fmla="*/ 31 w 163"/>
                  <a:gd name="T113" fmla="*/ 16 h 202"/>
                  <a:gd name="T114" fmla="*/ 46 w 163"/>
                  <a:gd name="T115" fmla="*/ 7 h 202"/>
                  <a:gd name="T116" fmla="*/ 63 w 163"/>
                  <a:gd name="T117" fmla="*/ 2 h 202"/>
                  <a:gd name="T118" fmla="*/ 83 w 163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3" h="202">
                    <a:moveTo>
                      <a:pt x="83" y="0"/>
                    </a:moveTo>
                    <a:lnTo>
                      <a:pt x="105" y="1"/>
                    </a:lnTo>
                    <a:lnTo>
                      <a:pt x="124" y="6"/>
                    </a:lnTo>
                    <a:lnTo>
                      <a:pt x="141" y="13"/>
                    </a:lnTo>
                    <a:lnTo>
                      <a:pt x="156" y="23"/>
                    </a:lnTo>
                    <a:lnTo>
                      <a:pt x="131" y="48"/>
                    </a:lnTo>
                    <a:lnTo>
                      <a:pt x="117" y="39"/>
                    </a:lnTo>
                    <a:lnTo>
                      <a:pt x="101" y="35"/>
                    </a:lnTo>
                    <a:lnTo>
                      <a:pt x="83" y="33"/>
                    </a:lnTo>
                    <a:lnTo>
                      <a:pt x="66" y="36"/>
                    </a:lnTo>
                    <a:lnTo>
                      <a:pt x="56" y="40"/>
                    </a:lnTo>
                    <a:lnTo>
                      <a:pt x="49" y="48"/>
                    </a:lnTo>
                    <a:lnTo>
                      <a:pt x="47" y="59"/>
                    </a:lnTo>
                    <a:lnTo>
                      <a:pt x="48" y="68"/>
                    </a:lnTo>
                    <a:lnTo>
                      <a:pt x="54" y="74"/>
                    </a:lnTo>
                    <a:lnTo>
                      <a:pt x="62" y="78"/>
                    </a:lnTo>
                    <a:lnTo>
                      <a:pt x="75" y="81"/>
                    </a:lnTo>
                    <a:lnTo>
                      <a:pt x="102" y="83"/>
                    </a:lnTo>
                    <a:lnTo>
                      <a:pt x="124" y="88"/>
                    </a:lnTo>
                    <a:lnTo>
                      <a:pt x="141" y="95"/>
                    </a:lnTo>
                    <a:lnTo>
                      <a:pt x="154" y="106"/>
                    </a:lnTo>
                    <a:lnTo>
                      <a:pt x="161" y="121"/>
                    </a:lnTo>
                    <a:lnTo>
                      <a:pt x="163" y="140"/>
                    </a:lnTo>
                    <a:lnTo>
                      <a:pt x="161" y="158"/>
                    </a:lnTo>
                    <a:lnTo>
                      <a:pt x="153" y="174"/>
                    </a:lnTo>
                    <a:lnTo>
                      <a:pt x="140" y="186"/>
                    </a:lnTo>
                    <a:lnTo>
                      <a:pt x="124" y="195"/>
                    </a:lnTo>
                    <a:lnTo>
                      <a:pt x="105" y="201"/>
                    </a:lnTo>
                    <a:lnTo>
                      <a:pt x="81" y="202"/>
                    </a:lnTo>
                    <a:lnTo>
                      <a:pt x="58" y="201"/>
                    </a:lnTo>
                    <a:lnTo>
                      <a:pt x="38" y="196"/>
                    </a:lnTo>
                    <a:lnTo>
                      <a:pt x="18" y="188"/>
                    </a:lnTo>
                    <a:lnTo>
                      <a:pt x="0" y="174"/>
                    </a:lnTo>
                    <a:lnTo>
                      <a:pt x="25" y="148"/>
                    </a:lnTo>
                    <a:lnTo>
                      <a:pt x="38" y="158"/>
                    </a:lnTo>
                    <a:lnTo>
                      <a:pt x="53" y="164"/>
                    </a:lnTo>
                    <a:lnTo>
                      <a:pt x="68" y="167"/>
                    </a:lnTo>
                    <a:lnTo>
                      <a:pt x="81" y="169"/>
                    </a:lnTo>
                    <a:lnTo>
                      <a:pt x="95" y="167"/>
                    </a:lnTo>
                    <a:lnTo>
                      <a:pt x="108" y="164"/>
                    </a:lnTo>
                    <a:lnTo>
                      <a:pt x="117" y="159"/>
                    </a:lnTo>
                    <a:lnTo>
                      <a:pt x="123" y="151"/>
                    </a:lnTo>
                    <a:lnTo>
                      <a:pt x="125" y="141"/>
                    </a:lnTo>
                    <a:lnTo>
                      <a:pt x="123" y="132"/>
                    </a:lnTo>
                    <a:lnTo>
                      <a:pt x="120" y="125"/>
                    </a:lnTo>
                    <a:lnTo>
                      <a:pt x="110" y="120"/>
                    </a:lnTo>
                    <a:lnTo>
                      <a:pt x="99" y="118"/>
                    </a:lnTo>
                    <a:lnTo>
                      <a:pt x="68" y="115"/>
                    </a:lnTo>
                    <a:lnTo>
                      <a:pt x="50" y="112"/>
                    </a:lnTo>
                    <a:lnTo>
                      <a:pt x="35" y="107"/>
                    </a:lnTo>
                    <a:lnTo>
                      <a:pt x="24" y="99"/>
                    </a:lnTo>
                    <a:lnTo>
                      <a:pt x="16" y="89"/>
                    </a:lnTo>
                    <a:lnTo>
                      <a:pt x="11" y="76"/>
                    </a:lnTo>
                    <a:lnTo>
                      <a:pt x="9" y="61"/>
                    </a:lnTo>
                    <a:lnTo>
                      <a:pt x="11" y="43"/>
                    </a:lnTo>
                    <a:lnTo>
                      <a:pt x="19" y="28"/>
                    </a:lnTo>
                    <a:lnTo>
                      <a:pt x="31" y="16"/>
                    </a:lnTo>
                    <a:lnTo>
                      <a:pt x="46" y="7"/>
                    </a:lnTo>
                    <a:lnTo>
                      <a:pt x="63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pic>
          <p:nvPicPr>
            <p:cNvPr id="1052" name="Picture 28" descr="KROHNE_Logo-blue_Claim_RGB_3D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-1820" y="1756"/>
              <a:ext cx="192" cy="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1476000" y="5050800"/>
            <a:ext cx="6987600" cy="464400"/>
          </a:xfrm>
        </p:spPr>
        <p:txBody>
          <a:bodyPr lIns="648000" tIns="0" rIns="0" bIns="0" anchor="b" anchorCtr="0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1476000" y="5515200"/>
            <a:ext cx="6987600" cy="615600"/>
          </a:xfrm>
          <a:prstGeom prst="rect">
            <a:avLst/>
          </a:prstGeom>
        </p:spPr>
        <p:txBody>
          <a:bodyPr lIns="66600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ROHNE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 bwMode="gray">
          <a:xfrm>
            <a:off x="576263" y="1916113"/>
            <a:ext cx="6264275" cy="42132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r>
              <a:rPr lang="de-DE" smtClean="0"/>
              <a:t>|  2016-06-09</a:t>
            </a:r>
            <a:endParaRPr lang="de-DE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9"/>
          </p:nvPr>
        </p:nvSpPr>
        <p:spPr bwMode="gray"/>
        <p:txBody>
          <a:bodyPr/>
          <a:lstStyle/>
          <a:p>
            <a:fld id="{43D706C0-C755-44D1-8D81-6BF9561A4F0A}" type="slidenum">
              <a:rPr lang="de-DE" smtClean="0"/>
              <a:pPr/>
              <a:t>‹Nr.›</a:t>
            </a:fld>
            <a:r>
              <a:rPr lang="de-DE" smtClean="0"/>
              <a:t> </a:t>
            </a:r>
            <a:endParaRPr lang="de-DE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20"/>
          </p:nvPr>
        </p:nvSpPr>
        <p:spPr bwMode="gray"/>
        <p:txBody>
          <a:bodyPr/>
          <a:lstStyle/>
          <a:p>
            <a:r>
              <a:rPr lang="de-DE" smtClean="0"/>
              <a:t>|  OPC UA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576000" y="0"/>
            <a:ext cx="7887600" cy="1915200"/>
          </a:xfrm>
          <a:prstGeom prst="rect">
            <a:avLst/>
          </a:prstGeom>
        </p:spPr>
        <p:txBody>
          <a:bodyPr vert="horz" lIns="0" tIns="1044000" rIns="0" bIns="36000" rtlCol="0" anchor="t" anchorCtr="0">
            <a:noAutofit/>
          </a:bodyPr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519089" y="6130799"/>
            <a:ext cx="6761120" cy="727200"/>
          </a:xfrm>
          <a:prstGeom prst="rect">
            <a:avLst/>
          </a:prstGeom>
        </p:spPr>
        <p:txBody>
          <a:bodyPr vert="horz" wrap="none" lIns="0" tIns="396000" rIns="0" bIns="0" rtlCol="0" anchor="t" anchorCtr="0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|  OPC UA</a:t>
            </a:r>
            <a:endParaRPr lang="de-DE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gray">
          <a:xfrm>
            <a:off x="-203200" y="-228600"/>
            <a:ext cx="9550400" cy="7315200"/>
            <a:chOff x="-128" y="-144"/>
            <a:chExt cx="6016" cy="4608"/>
          </a:xfrm>
        </p:grpSpPr>
        <p:grpSp>
          <p:nvGrpSpPr>
            <p:cNvPr id="1027" name="Group 3"/>
            <p:cNvGrpSpPr>
              <a:grpSpLocks/>
            </p:cNvGrpSpPr>
            <p:nvPr userDrawn="1"/>
          </p:nvGrpSpPr>
          <p:grpSpPr bwMode="gray">
            <a:xfrm flipH="1">
              <a:off x="-128" y="1203"/>
              <a:ext cx="64" cy="2658"/>
              <a:chOff x="0" y="1203"/>
              <a:chExt cx="5760" cy="2658"/>
            </a:xfrm>
          </p:grpSpPr>
          <p:sp>
            <p:nvSpPr>
              <p:cNvPr id="1028" name="Line 4"/>
              <p:cNvSpPr>
                <a:spLocks noChangeShapeType="1"/>
              </p:cNvSpPr>
              <p:nvPr userDrawn="1"/>
            </p:nvSpPr>
            <p:spPr bwMode="gray">
              <a:xfrm>
                <a:off x="0" y="3861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29" name="Line 5"/>
              <p:cNvSpPr>
                <a:spLocks noChangeShapeType="1"/>
              </p:cNvSpPr>
              <p:nvPr userDrawn="1"/>
            </p:nvSpPr>
            <p:spPr bwMode="gray">
              <a:xfrm>
                <a:off x="0" y="1203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30" name="Line 6"/>
              <p:cNvSpPr>
                <a:spLocks noChangeShapeType="1"/>
              </p:cNvSpPr>
              <p:nvPr userDrawn="1"/>
            </p:nvSpPr>
            <p:spPr bwMode="gray">
              <a:xfrm>
                <a:off x="0" y="2930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31" name="Line 7"/>
              <p:cNvSpPr>
                <a:spLocks noChangeShapeType="1"/>
              </p:cNvSpPr>
              <p:nvPr userDrawn="1"/>
            </p:nvSpPr>
            <p:spPr bwMode="gray">
              <a:xfrm>
                <a:off x="1" y="3067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32" name="Line 8"/>
              <p:cNvSpPr>
                <a:spLocks noChangeShapeType="1"/>
              </p:cNvSpPr>
              <p:nvPr userDrawn="1"/>
            </p:nvSpPr>
            <p:spPr bwMode="gray">
              <a:xfrm>
                <a:off x="0" y="2000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33" name="Line 9"/>
              <p:cNvSpPr>
                <a:spLocks noChangeShapeType="1"/>
              </p:cNvSpPr>
              <p:nvPr userDrawn="1"/>
            </p:nvSpPr>
            <p:spPr bwMode="gray">
              <a:xfrm>
                <a:off x="0" y="2137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1034" name="Group 10"/>
            <p:cNvGrpSpPr>
              <a:grpSpLocks/>
            </p:cNvGrpSpPr>
            <p:nvPr userDrawn="1"/>
          </p:nvGrpSpPr>
          <p:grpSpPr bwMode="gray">
            <a:xfrm flipH="1">
              <a:off x="5824" y="1203"/>
              <a:ext cx="64" cy="2658"/>
              <a:chOff x="0" y="1203"/>
              <a:chExt cx="5760" cy="2658"/>
            </a:xfrm>
          </p:grpSpPr>
          <p:sp>
            <p:nvSpPr>
              <p:cNvPr id="1035" name="Line 11"/>
              <p:cNvSpPr>
                <a:spLocks noChangeShapeType="1"/>
              </p:cNvSpPr>
              <p:nvPr userDrawn="1"/>
            </p:nvSpPr>
            <p:spPr bwMode="gray">
              <a:xfrm>
                <a:off x="0" y="3861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36" name="Line 12"/>
              <p:cNvSpPr>
                <a:spLocks noChangeShapeType="1"/>
              </p:cNvSpPr>
              <p:nvPr userDrawn="1"/>
            </p:nvSpPr>
            <p:spPr bwMode="gray">
              <a:xfrm>
                <a:off x="0" y="1203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37" name="Line 13"/>
              <p:cNvSpPr>
                <a:spLocks noChangeShapeType="1"/>
              </p:cNvSpPr>
              <p:nvPr userDrawn="1"/>
            </p:nvSpPr>
            <p:spPr bwMode="gray">
              <a:xfrm>
                <a:off x="0" y="2930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38" name="Line 14"/>
              <p:cNvSpPr>
                <a:spLocks noChangeShapeType="1"/>
              </p:cNvSpPr>
              <p:nvPr userDrawn="1"/>
            </p:nvSpPr>
            <p:spPr bwMode="gray">
              <a:xfrm>
                <a:off x="1" y="3067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39" name="Line 15"/>
              <p:cNvSpPr>
                <a:spLocks noChangeShapeType="1"/>
              </p:cNvSpPr>
              <p:nvPr userDrawn="1"/>
            </p:nvSpPr>
            <p:spPr bwMode="gray">
              <a:xfrm>
                <a:off x="0" y="2000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40" name="Line 16"/>
              <p:cNvSpPr>
                <a:spLocks noChangeShapeType="1"/>
              </p:cNvSpPr>
              <p:nvPr userDrawn="1"/>
            </p:nvSpPr>
            <p:spPr bwMode="gray">
              <a:xfrm>
                <a:off x="0" y="2137"/>
                <a:ext cx="575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1041" name="Group 17"/>
            <p:cNvGrpSpPr>
              <a:grpSpLocks/>
            </p:cNvGrpSpPr>
            <p:nvPr userDrawn="1"/>
          </p:nvGrpSpPr>
          <p:grpSpPr bwMode="gray">
            <a:xfrm>
              <a:off x="362" y="-144"/>
              <a:ext cx="4962" cy="72"/>
              <a:chOff x="362" y="-144"/>
              <a:chExt cx="4962" cy="72"/>
            </a:xfrm>
          </p:grpSpPr>
          <p:sp>
            <p:nvSpPr>
              <p:cNvPr id="1042" name="Line 18"/>
              <p:cNvSpPr>
                <a:spLocks noChangeShapeType="1"/>
              </p:cNvSpPr>
              <p:nvPr userDrawn="1"/>
            </p:nvSpPr>
            <p:spPr bwMode="gray">
              <a:xfrm>
                <a:off x="362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43" name="Line 19"/>
              <p:cNvSpPr>
                <a:spLocks noChangeShapeType="1"/>
              </p:cNvSpPr>
              <p:nvPr userDrawn="1"/>
            </p:nvSpPr>
            <p:spPr bwMode="gray">
              <a:xfrm>
                <a:off x="2266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44" name="Line 20"/>
              <p:cNvSpPr>
                <a:spLocks noChangeShapeType="1"/>
              </p:cNvSpPr>
              <p:nvPr userDrawn="1"/>
            </p:nvSpPr>
            <p:spPr bwMode="gray">
              <a:xfrm>
                <a:off x="2405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45" name="Line 21"/>
              <p:cNvSpPr>
                <a:spLocks noChangeShapeType="1"/>
              </p:cNvSpPr>
              <p:nvPr userDrawn="1"/>
            </p:nvSpPr>
            <p:spPr bwMode="gray">
              <a:xfrm>
                <a:off x="3283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46" name="Line 22"/>
              <p:cNvSpPr>
                <a:spLocks noChangeShapeType="1"/>
              </p:cNvSpPr>
              <p:nvPr userDrawn="1"/>
            </p:nvSpPr>
            <p:spPr bwMode="gray">
              <a:xfrm>
                <a:off x="3424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47" name="Line 23"/>
              <p:cNvSpPr>
                <a:spLocks noChangeShapeType="1"/>
              </p:cNvSpPr>
              <p:nvPr userDrawn="1"/>
            </p:nvSpPr>
            <p:spPr bwMode="gray">
              <a:xfrm>
                <a:off x="4308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48" name="Line 24"/>
              <p:cNvSpPr>
                <a:spLocks noChangeShapeType="1"/>
              </p:cNvSpPr>
              <p:nvPr userDrawn="1"/>
            </p:nvSpPr>
            <p:spPr bwMode="gray">
              <a:xfrm>
                <a:off x="4445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49" name="Line 25"/>
              <p:cNvSpPr>
                <a:spLocks noChangeShapeType="1"/>
              </p:cNvSpPr>
              <p:nvPr userDrawn="1"/>
            </p:nvSpPr>
            <p:spPr bwMode="gray">
              <a:xfrm>
                <a:off x="5324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50" name="Line 26"/>
              <p:cNvSpPr>
                <a:spLocks noChangeShapeType="1"/>
              </p:cNvSpPr>
              <p:nvPr userDrawn="1"/>
            </p:nvSpPr>
            <p:spPr bwMode="gray">
              <a:xfrm>
                <a:off x="1247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51" name="Line 27"/>
              <p:cNvSpPr>
                <a:spLocks noChangeShapeType="1"/>
              </p:cNvSpPr>
              <p:nvPr userDrawn="1"/>
            </p:nvSpPr>
            <p:spPr bwMode="gray">
              <a:xfrm>
                <a:off x="1383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1052" name="Group 28"/>
            <p:cNvGrpSpPr>
              <a:grpSpLocks/>
            </p:cNvGrpSpPr>
            <p:nvPr userDrawn="1"/>
          </p:nvGrpSpPr>
          <p:grpSpPr bwMode="gray">
            <a:xfrm>
              <a:off x="362" y="4392"/>
              <a:ext cx="4962" cy="72"/>
              <a:chOff x="362" y="-144"/>
              <a:chExt cx="4962" cy="72"/>
            </a:xfrm>
          </p:grpSpPr>
          <p:sp>
            <p:nvSpPr>
              <p:cNvPr id="1053" name="Line 29"/>
              <p:cNvSpPr>
                <a:spLocks noChangeShapeType="1"/>
              </p:cNvSpPr>
              <p:nvPr userDrawn="1"/>
            </p:nvSpPr>
            <p:spPr bwMode="gray">
              <a:xfrm>
                <a:off x="362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54" name="Line 30"/>
              <p:cNvSpPr>
                <a:spLocks noChangeShapeType="1"/>
              </p:cNvSpPr>
              <p:nvPr userDrawn="1"/>
            </p:nvSpPr>
            <p:spPr bwMode="gray">
              <a:xfrm>
                <a:off x="2266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55" name="Line 31"/>
              <p:cNvSpPr>
                <a:spLocks noChangeShapeType="1"/>
              </p:cNvSpPr>
              <p:nvPr userDrawn="1"/>
            </p:nvSpPr>
            <p:spPr bwMode="gray">
              <a:xfrm>
                <a:off x="2405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56" name="Line 32"/>
              <p:cNvSpPr>
                <a:spLocks noChangeShapeType="1"/>
              </p:cNvSpPr>
              <p:nvPr userDrawn="1"/>
            </p:nvSpPr>
            <p:spPr bwMode="gray">
              <a:xfrm>
                <a:off x="3283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57" name="Line 33"/>
              <p:cNvSpPr>
                <a:spLocks noChangeShapeType="1"/>
              </p:cNvSpPr>
              <p:nvPr userDrawn="1"/>
            </p:nvSpPr>
            <p:spPr bwMode="gray">
              <a:xfrm>
                <a:off x="3424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58" name="Line 34"/>
              <p:cNvSpPr>
                <a:spLocks noChangeShapeType="1"/>
              </p:cNvSpPr>
              <p:nvPr userDrawn="1"/>
            </p:nvSpPr>
            <p:spPr bwMode="gray">
              <a:xfrm>
                <a:off x="4308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59" name="Line 35"/>
              <p:cNvSpPr>
                <a:spLocks noChangeShapeType="1"/>
              </p:cNvSpPr>
              <p:nvPr userDrawn="1"/>
            </p:nvSpPr>
            <p:spPr bwMode="gray">
              <a:xfrm>
                <a:off x="4445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60" name="Line 36"/>
              <p:cNvSpPr>
                <a:spLocks noChangeShapeType="1"/>
              </p:cNvSpPr>
              <p:nvPr userDrawn="1"/>
            </p:nvSpPr>
            <p:spPr bwMode="gray">
              <a:xfrm>
                <a:off x="5324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61" name="Line 37"/>
              <p:cNvSpPr>
                <a:spLocks noChangeShapeType="1"/>
              </p:cNvSpPr>
              <p:nvPr userDrawn="1"/>
            </p:nvSpPr>
            <p:spPr bwMode="gray">
              <a:xfrm>
                <a:off x="1247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62" name="Line 38"/>
              <p:cNvSpPr>
                <a:spLocks noChangeShapeType="1"/>
              </p:cNvSpPr>
              <p:nvPr userDrawn="1"/>
            </p:nvSpPr>
            <p:spPr bwMode="gray">
              <a:xfrm>
                <a:off x="1383" y="-144"/>
                <a:ext cx="0" cy="7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39600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</p:grpSp>
      <p:sp>
        <p:nvSpPr>
          <p:cNvPr id="1064" name="Rectangle 40"/>
          <p:cNvSpPr>
            <a:spLocks noChangeArrowheads="1"/>
          </p:cNvSpPr>
          <p:nvPr/>
        </p:nvSpPr>
        <p:spPr bwMode="gray">
          <a:xfrm>
            <a:off x="0" y="328613"/>
            <a:ext cx="6975475" cy="2079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gray">
          <a:xfrm>
            <a:off x="8158163" y="328613"/>
            <a:ext cx="985837" cy="2079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Datumsplatzhalter 61"/>
          <p:cNvSpPr>
            <a:spLocks noGrp="1"/>
          </p:cNvSpPr>
          <p:nvPr>
            <p:ph type="dt" sz="half" idx="2"/>
          </p:nvPr>
        </p:nvSpPr>
        <p:spPr bwMode="gray">
          <a:xfrm>
            <a:off x="763005" y="6129338"/>
            <a:ext cx="540060" cy="728661"/>
          </a:xfrm>
          <a:prstGeom prst="rect">
            <a:avLst/>
          </a:prstGeom>
        </p:spPr>
        <p:txBody>
          <a:bodyPr vert="horz" wrap="none" lIns="0" tIns="396000" rIns="0" bIns="0" rtlCol="0" anchor="t" anchorCtr="0"/>
          <a:lstStyle>
            <a:lvl1pPr marL="0" algn="l" defTabSz="914400" rtl="0" eaLnBrk="1" latinLnBrk="0" hangingPunct="1">
              <a:defRPr lang="de-DE" sz="8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 dirty="0" smtClean="0"/>
              <a:t>|  2016-06-09</a:t>
            </a:r>
            <a:endParaRPr lang="de-DE" dirty="0"/>
          </a:p>
        </p:txBody>
      </p:sp>
      <p:sp>
        <p:nvSpPr>
          <p:cNvPr id="63" name="Foliennummernplatzhalter 62"/>
          <p:cNvSpPr>
            <a:spLocks noGrp="1"/>
          </p:cNvSpPr>
          <p:nvPr>
            <p:ph type="sldNum" sz="quarter" idx="4"/>
          </p:nvPr>
        </p:nvSpPr>
        <p:spPr bwMode="gray">
          <a:xfrm>
            <a:off x="576263" y="6129338"/>
            <a:ext cx="215317" cy="728661"/>
          </a:xfrm>
          <a:prstGeom prst="rect">
            <a:avLst/>
          </a:prstGeom>
        </p:spPr>
        <p:txBody>
          <a:bodyPr vert="horz" wrap="none" lIns="0" tIns="396000" rIns="0" bIns="0" rtlCol="0" anchor="t" anchorCtr="0"/>
          <a:lstStyle>
            <a:lvl1pPr marL="0" algn="l" defTabSz="914400" rtl="0" eaLnBrk="1" latinLnBrk="0" hangingPunct="1">
              <a:defRPr lang="de-DE" sz="8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3D706C0-C755-44D1-8D81-6BF9561A4F0A}" type="slidenum">
              <a:rPr lang="de-DE" smtClean="0"/>
              <a:pPr/>
              <a:t>‹Nr.›</a:t>
            </a:fld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61" name="Text Placeholder 60"/>
          <p:cNvSpPr>
            <a:spLocks noGrp="1"/>
          </p:cNvSpPr>
          <p:nvPr>
            <p:ph type="body" idx="1"/>
          </p:nvPr>
        </p:nvSpPr>
        <p:spPr bwMode="gray">
          <a:xfrm>
            <a:off x="576263" y="1916113"/>
            <a:ext cx="6264276" cy="42100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grpSp>
        <p:nvGrpSpPr>
          <p:cNvPr id="64" name="Group 3"/>
          <p:cNvGrpSpPr>
            <a:grpSpLocks/>
          </p:cNvGrpSpPr>
          <p:nvPr/>
        </p:nvGrpSpPr>
        <p:grpSpPr bwMode="gray">
          <a:xfrm>
            <a:off x="7056438" y="295275"/>
            <a:ext cx="1411287" cy="485775"/>
            <a:chOff x="-1910" y="1322"/>
            <a:chExt cx="1902" cy="655"/>
          </a:xfrm>
        </p:grpSpPr>
        <p:grpSp>
          <p:nvGrpSpPr>
            <p:cNvPr id="65" name="Group 4"/>
            <p:cNvGrpSpPr>
              <a:grpSpLocks/>
            </p:cNvGrpSpPr>
            <p:nvPr userDrawn="1"/>
          </p:nvGrpSpPr>
          <p:grpSpPr bwMode="gray">
            <a:xfrm>
              <a:off x="-1910" y="1322"/>
              <a:ext cx="1381" cy="378"/>
              <a:chOff x="-1910" y="1322"/>
              <a:chExt cx="1381" cy="378"/>
            </a:xfrm>
          </p:grpSpPr>
          <p:sp>
            <p:nvSpPr>
              <p:cNvPr id="83" name="Freeform 5"/>
              <p:cNvSpPr>
                <a:spLocks noEditPoints="1"/>
              </p:cNvSpPr>
              <p:nvPr userDrawn="1"/>
            </p:nvSpPr>
            <p:spPr bwMode="gray">
              <a:xfrm>
                <a:off x="-1910" y="1322"/>
                <a:ext cx="1381" cy="378"/>
              </a:xfrm>
              <a:custGeom>
                <a:avLst/>
                <a:gdLst>
                  <a:gd name="T0" fmla="*/ 24 w 2761"/>
                  <a:gd name="T1" fmla="*/ 25 h 756"/>
                  <a:gd name="T2" fmla="*/ 24 w 2761"/>
                  <a:gd name="T3" fmla="*/ 730 h 756"/>
                  <a:gd name="T4" fmla="*/ 2737 w 2761"/>
                  <a:gd name="T5" fmla="*/ 730 h 756"/>
                  <a:gd name="T6" fmla="*/ 2737 w 2761"/>
                  <a:gd name="T7" fmla="*/ 25 h 756"/>
                  <a:gd name="T8" fmla="*/ 24 w 2761"/>
                  <a:gd name="T9" fmla="*/ 25 h 756"/>
                  <a:gd name="T10" fmla="*/ 0 w 2761"/>
                  <a:gd name="T11" fmla="*/ 0 h 756"/>
                  <a:gd name="T12" fmla="*/ 2761 w 2761"/>
                  <a:gd name="T13" fmla="*/ 0 h 756"/>
                  <a:gd name="T14" fmla="*/ 2761 w 2761"/>
                  <a:gd name="T15" fmla="*/ 756 h 756"/>
                  <a:gd name="T16" fmla="*/ 0 w 2761"/>
                  <a:gd name="T17" fmla="*/ 756 h 756"/>
                  <a:gd name="T18" fmla="*/ 0 w 2761"/>
                  <a:gd name="T19" fmla="*/ 0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61" h="756">
                    <a:moveTo>
                      <a:pt x="24" y="25"/>
                    </a:moveTo>
                    <a:lnTo>
                      <a:pt x="24" y="730"/>
                    </a:lnTo>
                    <a:lnTo>
                      <a:pt x="2737" y="730"/>
                    </a:lnTo>
                    <a:lnTo>
                      <a:pt x="2737" y="25"/>
                    </a:lnTo>
                    <a:lnTo>
                      <a:pt x="24" y="25"/>
                    </a:lnTo>
                    <a:close/>
                    <a:moveTo>
                      <a:pt x="0" y="0"/>
                    </a:moveTo>
                    <a:lnTo>
                      <a:pt x="2761" y="0"/>
                    </a:lnTo>
                    <a:lnTo>
                      <a:pt x="2761" y="756"/>
                    </a:lnTo>
                    <a:lnTo>
                      <a:pt x="0" y="7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4" name="Freeform 6"/>
              <p:cNvSpPr>
                <a:spLocks/>
              </p:cNvSpPr>
              <p:nvPr userDrawn="1"/>
            </p:nvSpPr>
            <p:spPr bwMode="gray">
              <a:xfrm>
                <a:off x="-1816" y="1414"/>
                <a:ext cx="170" cy="184"/>
              </a:xfrm>
              <a:custGeom>
                <a:avLst/>
                <a:gdLst>
                  <a:gd name="T0" fmla="*/ 0 w 339"/>
                  <a:gd name="T1" fmla="*/ 0 h 368"/>
                  <a:gd name="T2" fmla="*/ 89 w 339"/>
                  <a:gd name="T3" fmla="*/ 0 h 368"/>
                  <a:gd name="T4" fmla="*/ 89 w 339"/>
                  <a:gd name="T5" fmla="*/ 3 h 368"/>
                  <a:gd name="T6" fmla="*/ 89 w 339"/>
                  <a:gd name="T7" fmla="*/ 15 h 368"/>
                  <a:gd name="T8" fmla="*/ 89 w 339"/>
                  <a:gd name="T9" fmla="*/ 32 h 368"/>
                  <a:gd name="T10" fmla="*/ 89 w 339"/>
                  <a:gd name="T11" fmla="*/ 52 h 368"/>
                  <a:gd name="T12" fmla="*/ 89 w 339"/>
                  <a:gd name="T13" fmla="*/ 74 h 368"/>
                  <a:gd name="T14" fmla="*/ 89 w 339"/>
                  <a:gd name="T15" fmla="*/ 96 h 368"/>
                  <a:gd name="T16" fmla="*/ 89 w 339"/>
                  <a:gd name="T17" fmla="*/ 117 h 368"/>
                  <a:gd name="T18" fmla="*/ 89 w 339"/>
                  <a:gd name="T19" fmla="*/ 133 h 368"/>
                  <a:gd name="T20" fmla="*/ 89 w 339"/>
                  <a:gd name="T21" fmla="*/ 144 h 368"/>
                  <a:gd name="T22" fmla="*/ 89 w 339"/>
                  <a:gd name="T23" fmla="*/ 148 h 368"/>
                  <a:gd name="T24" fmla="*/ 223 w 339"/>
                  <a:gd name="T25" fmla="*/ 0 h 368"/>
                  <a:gd name="T26" fmla="*/ 332 w 339"/>
                  <a:gd name="T27" fmla="*/ 0 h 368"/>
                  <a:gd name="T28" fmla="*/ 330 w 339"/>
                  <a:gd name="T29" fmla="*/ 2 h 368"/>
                  <a:gd name="T30" fmla="*/ 324 w 339"/>
                  <a:gd name="T31" fmla="*/ 8 h 368"/>
                  <a:gd name="T32" fmla="*/ 316 w 339"/>
                  <a:gd name="T33" fmla="*/ 18 h 368"/>
                  <a:gd name="T34" fmla="*/ 305 w 339"/>
                  <a:gd name="T35" fmla="*/ 31 h 368"/>
                  <a:gd name="T36" fmla="*/ 291 w 339"/>
                  <a:gd name="T37" fmla="*/ 46 h 368"/>
                  <a:gd name="T38" fmla="*/ 276 w 339"/>
                  <a:gd name="T39" fmla="*/ 63 h 368"/>
                  <a:gd name="T40" fmla="*/ 261 w 339"/>
                  <a:gd name="T41" fmla="*/ 81 h 368"/>
                  <a:gd name="T42" fmla="*/ 245 w 339"/>
                  <a:gd name="T43" fmla="*/ 98 h 368"/>
                  <a:gd name="T44" fmla="*/ 229 w 339"/>
                  <a:gd name="T45" fmla="*/ 115 h 368"/>
                  <a:gd name="T46" fmla="*/ 215 w 339"/>
                  <a:gd name="T47" fmla="*/ 133 h 368"/>
                  <a:gd name="T48" fmla="*/ 201 w 339"/>
                  <a:gd name="T49" fmla="*/ 148 h 368"/>
                  <a:gd name="T50" fmla="*/ 189 w 339"/>
                  <a:gd name="T51" fmla="*/ 160 h 368"/>
                  <a:gd name="T52" fmla="*/ 181 w 339"/>
                  <a:gd name="T53" fmla="*/ 170 h 368"/>
                  <a:gd name="T54" fmla="*/ 175 w 339"/>
                  <a:gd name="T55" fmla="*/ 177 h 368"/>
                  <a:gd name="T56" fmla="*/ 173 w 339"/>
                  <a:gd name="T57" fmla="*/ 179 h 368"/>
                  <a:gd name="T58" fmla="*/ 339 w 339"/>
                  <a:gd name="T59" fmla="*/ 368 h 368"/>
                  <a:gd name="T60" fmla="*/ 231 w 339"/>
                  <a:gd name="T61" fmla="*/ 368 h 368"/>
                  <a:gd name="T62" fmla="*/ 89 w 339"/>
                  <a:gd name="T63" fmla="*/ 218 h 368"/>
                  <a:gd name="T64" fmla="*/ 89 w 339"/>
                  <a:gd name="T65" fmla="*/ 368 h 368"/>
                  <a:gd name="T66" fmla="*/ 0 w 339"/>
                  <a:gd name="T67" fmla="*/ 368 h 368"/>
                  <a:gd name="T68" fmla="*/ 0 w 339"/>
                  <a:gd name="T69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9" h="368">
                    <a:moveTo>
                      <a:pt x="0" y="0"/>
                    </a:moveTo>
                    <a:lnTo>
                      <a:pt x="89" y="0"/>
                    </a:lnTo>
                    <a:lnTo>
                      <a:pt x="89" y="3"/>
                    </a:lnTo>
                    <a:lnTo>
                      <a:pt x="89" y="15"/>
                    </a:lnTo>
                    <a:lnTo>
                      <a:pt x="89" y="32"/>
                    </a:lnTo>
                    <a:lnTo>
                      <a:pt x="89" y="52"/>
                    </a:lnTo>
                    <a:lnTo>
                      <a:pt x="89" y="74"/>
                    </a:lnTo>
                    <a:lnTo>
                      <a:pt x="89" y="96"/>
                    </a:lnTo>
                    <a:lnTo>
                      <a:pt x="89" y="117"/>
                    </a:lnTo>
                    <a:lnTo>
                      <a:pt x="89" y="133"/>
                    </a:lnTo>
                    <a:lnTo>
                      <a:pt x="89" y="144"/>
                    </a:lnTo>
                    <a:lnTo>
                      <a:pt x="89" y="148"/>
                    </a:lnTo>
                    <a:lnTo>
                      <a:pt x="223" y="0"/>
                    </a:lnTo>
                    <a:lnTo>
                      <a:pt x="332" y="0"/>
                    </a:lnTo>
                    <a:lnTo>
                      <a:pt x="330" y="2"/>
                    </a:lnTo>
                    <a:lnTo>
                      <a:pt x="324" y="8"/>
                    </a:lnTo>
                    <a:lnTo>
                      <a:pt x="316" y="18"/>
                    </a:lnTo>
                    <a:lnTo>
                      <a:pt x="305" y="31"/>
                    </a:lnTo>
                    <a:lnTo>
                      <a:pt x="291" y="46"/>
                    </a:lnTo>
                    <a:lnTo>
                      <a:pt x="276" y="63"/>
                    </a:lnTo>
                    <a:lnTo>
                      <a:pt x="261" y="81"/>
                    </a:lnTo>
                    <a:lnTo>
                      <a:pt x="245" y="98"/>
                    </a:lnTo>
                    <a:lnTo>
                      <a:pt x="229" y="115"/>
                    </a:lnTo>
                    <a:lnTo>
                      <a:pt x="215" y="133"/>
                    </a:lnTo>
                    <a:lnTo>
                      <a:pt x="201" y="148"/>
                    </a:lnTo>
                    <a:lnTo>
                      <a:pt x="189" y="160"/>
                    </a:lnTo>
                    <a:lnTo>
                      <a:pt x="181" y="170"/>
                    </a:lnTo>
                    <a:lnTo>
                      <a:pt x="175" y="177"/>
                    </a:lnTo>
                    <a:lnTo>
                      <a:pt x="173" y="179"/>
                    </a:lnTo>
                    <a:lnTo>
                      <a:pt x="339" y="368"/>
                    </a:lnTo>
                    <a:lnTo>
                      <a:pt x="231" y="368"/>
                    </a:lnTo>
                    <a:lnTo>
                      <a:pt x="89" y="218"/>
                    </a:lnTo>
                    <a:lnTo>
                      <a:pt x="89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5" name="Freeform 7"/>
              <p:cNvSpPr>
                <a:spLocks/>
              </p:cNvSpPr>
              <p:nvPr userDrawn="1"/>
            </p:nvSpPr>
            <p:spPr bwMode="gray">
              <a:xfrm>
                <a:off x="-1201" y="1414"/>
                <a:ext cx="175" cy="184"/>
              </a:xfrm>
              <a:custGeom>
                <a:avLst/>
                <a:gdLst>
                  <a:gd name="T0" fmla="*/ 0 w 352"/>
                  <a:gd name="T1" fmla="*/ 0 h 368"/>
                  <a:gd name="T2" fmla="*/ 89 w 352"/>
                  <a:gd name="T3" fmla="*/ 0 h 368"/>
                  <a:gd name="T4" fmla="*/ 89 w 352"/>
                  <a:gd name="T5" fmla="*/ 148 h 368"/>
                  <a:gd name="T6" fmla="*/ 263 w 352"/>
                  <a:gd name="T7" fmla="*/ 148 h 368"/>
                  <a:gd name="T8" fmla="*/ 263 w 352"/>
                  <a:gd name="T9" fmla="*/ 0 h 368"/>
                  <a:gd name="T10" fmla="*/ 352 w 352"/>
                  <a:gd name="T11" fmla="*/ 0 h 368"/>
                  <a:gd name="T12" fmla="*/ 352 w 352"/>
                  <a:gd name="T13" fmla="*/ 368 h 368"/>
                  <a:gd name="T14" fmla="*/ 263 w 352"/>
                  <a:gd name="T15" fmla="*/ 368 h 368"/>
                  <a:gd name="T16" fmla="*/ 263 w 352"/>
                  <a:gd name="T17" fmla="*/ 221 h 368"/>
                  <a:gd name="T18" fmla="*/ 89 w 352"/>
                  <a:gd name="T19" fmla="*/ 221 h 368"/>
                  <a:gd name="T20" fmla="*/ 89 w 352"/>
                  <a:gd name="T21" fmla="*/ 368 h 368"/>
                  <a:gd name="T22" fmla="*/ 0 w 352"/>
                  <a:gd name="T23" fmla="*/ 368 h 368"/>
                  <a:gd name="T24" fmla="*/ 0 w 352"/>
                  <a:gd name="T25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2" h="368">
                    <a:moveTo>
                      <a:pt x="0" y="0"/>
                    </a:moveTo>
                    <a:lnTo>
                      <a:pt x="89" y="0"/>
                    </a:lnTo>
                    <a:lnTo>
                      <a:pt x="89" y="148"/>
                    </a:lnTo>
                    <a:lnTo>
                      <a:pt x="263" y="148"/>
                    </a:lnTo>
                    <a:lnTo>
                      <a:pt x="263" y="0"/>
                    </a:lnTo>
                    <a:lnTo>
                      <a:pt x="352" y="0"/>
                    </a:lnTo>
                    <a:lnTo>
                      <a:pt x="352" y="368"/>
                    </a:lnTo>
                    <a:lnTo>
                      <a:pt x="263" y="368"/>
                    </a:lnTo>
                    <a:lnTo>
                      <a:pt x="263" y="221"/>
                    </a:lnTo>
                    <a:lnTo>
                      <a:pt x="89" y="221"/>
                    </a:lnTo>
                    <a:lnTo>
                      <a:pt x="89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6" name="Freeform 8"/>
              <p:cNvSpPr>
                <a:spLocks/>
              </p:cNvSpPr>
              <p:nvPr userDrawn="1"/>
            </p:nvSpPr>
            <p:spPr bwMode="gray">
              <a:xfrm>
                <a:off x="-986" y="1414"/>
                <a:ext cx="175" cy="184"/>
              </a:xfrm>
              <a:custGeom>
                <a:avLst/>
                <a:gdLst>
                  <a:gd name="T0" fmla="*/ 0 w 348"/>
                  <a:gd name="T1" fmla="*/ 0 h 368"/>
                  <a:gd name="T2" fmla="*/ 88 w 348"/>
                  <a:gd name="T3" fmla="*/ 0 h 368"/>
                  <a:gd name="T4" fmla="*/ 259 w 348"/>
                  <a:gd name="T5" fmla="*/ 230 h 368"/>
                  <a:gd name="T6" fmla="*/ 260 w 348"/>
                  <a:gd name="T7" fmla="*/ 0 h 368"/>
                  <a:gd name="T8" fmla="*/ 348 w 348"/>
                  <a:gd name="T9" fmla="*/ 0 h 368"/>
                  <a:gd name="T10" fmla="*/ 348 w 348"/>
                  <a:gd name="T11" fmla="*/ 368 h 368"/>
                  <a:gd name="T12" fmla="*/ 259 w 348"/>
                  <a:gd name="T13" fmla="*/ 368 h 368"/>
                  <a:gd name="T14" fmla="*/ 88 w 348"/>
                  <a:gd name="T15" fmla="*/ 147 h 368"/>
                  <a:gd name="T16" fmla="*/ 88 w 348"/>
                  <a:gd name="T17" fmla="*/ 368 h 368"/>
                  <a:gd name="T18" fmla="*/ 0 w 348"/>
                  <a:gd name="T19" fmla="*/ 368 h 368"/>
                  <a:gd name="T20" fmla="*/ 0 w 348"/>
                  <a:gd name="T21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8" h="368">
                    <a:moveTo>
                      <a:pt x="0" y="0"/>
                    </a:moveTo>
                    <a:lnTo>
                      <a:pt x="88" y="0"/>
                    </a:lnTo>
                    <a:lnTo>
                      <a:pt x="259" y="230"/>
                    </a:lnTo>
                    <a:lnTo>
                      <a:pt x="260" y="0"/>
                    </a:lnTo>
                    <a:lnTo>
                      <a:pt x="348" y="0"/>
                    </a:lnTo>
                    <a:lnTo>
                      <a:pt x="348" y="368"/>
                    </a:lnTo>
                    <a:lnTo>
                      <a:pt x="259" y="368"/>
                    </a:lnTo>
                    <a:lnTo>
                      <a:pt x="88" y="147"/>
                    </a:lnTo>
                    <a:lnTo>
                      <a:pt x="88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7" name="Freeform 9"/>
              <p:cNvSpPr>
                <a:spLocks/>
              </p:cNvSpPr>
              <p:nvPr userDrawn="1"/>
            </p:nvSpPr>
            <p:spPr bwMode="gray">
              <a:xfrm>
                <a:off x="-772" y="1414"/>
                <a:ext cx="149" cy="184"/>
              </a:xfrm>
              <a:custGeom>
                <a:avLst/>
                <a:gdLst>
                  <a:gd name="T0" fmla="*/ 0 w 296"/>
                  <a:gd name="T1" fmla="*/ 0 h 368"/>
                  <a:gd name="T2" fmla="*/ 296 w 296"/>
                  <a:gd name="T3" fmla="*/ 0 h 368"/>
                  <a:gd name="T4" fmla="*/ 296 w 296"/>
                  <a:gd name="T5" fmla="*/ 74 h 368"/>
                  <a:gd name="T6" fmla="*/ 87 w 296"/>
                  <a:gd name="T7" fmla="*/ 74 h 368"/>
                  <a:gd name="T8" fmla="*/ 87 w 296"/>
                  <a:gd name="T9" fmla="*/ 148 h 368"/>
                  <a:gd name="T10" fmla="*/ 296 w 296"/>
                  <a:gd name="T11" fmla="*/ 148 h 368"/>
                  <a:gd name="T12" fmla="*/ 296 w 296"/>
                  <a:gd name="T13" fmla="*/ 221 h 368"/>
                  <a:gd name="T14" fmla="*/ 87 w 296"/>
                  <a:gd name="T15" fmla="*/ 221 h 368"/>
                  <a:gd name="T16" fmla="*/ 87 w 296"/>
                  <a:gd name="T17" fmla="*/ 294 h 368"/>
                  <a:gd name="T18" fmla="*/ 296 w 296"/>
                  <a:gd name="T19" fmla="*/ 294 h 368"/>
                  <a:gd name="T20" fmla="*/ 296 w 296"/>
                  <a:gd name="T21" fmla="*/ 368 h 368"/>
                  <a:gd name="T22" fmla="*/ 0 w 296"/>
                  <a:gd name="T23" fmla="*/ 368 h 368"/>
                  <a:gd name="T24" fmla="*/ 0 w 296"/>
                  <a:gd name="T25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6" h="368">
                    <a:moveTo>
                      <a:pt x="0" y="0"/>
                    </a:moveTo>
                    <a:lnTo>
                      <a:pt x="296" y="0"/>
                    </a:lnTo>
                    <a:lnTo>
                      <a:pt x="296" y="74"/>
                    </a:lnTo>
                    <a:lnTo>
                      <a:pt x="87" y="74"/>
                    </a:lnTo>
                    <a:lnTo>
                      <a:pt x="87" y="148"/>
                    </a:lnTo>
                    <a:lnTo>
                      <a:pt x="296" y="148"/>
                    </a:lnTo>
                    <a:lnTo>
                      <a:pt x="296" y="221"/>
                    </a:lnTo>
                    <a:lnTo>
                      <a:pt x="87" y="221"/>
                    </a:lnTo>
                    <a:lnTo>
                      <a:pt x="87" y="294"/>
                    </a:lnTo>
                    <a:lnTo>
                      <a:pt x="296" y="294"/>
                    </a:lnTo>
                    <a:lnTo>
                      <a:pt x="296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8" name="Freeform 10"/>
              <p:cNvSpPr>
                <a:spLocks noEditPoints="1"/>
              </p:cNvSpPr>
              <p:nvPr userDrawn="1"/>
            </p:nvSpPr>
            <p:spPr bwMode="gray">
              <a:xfrm>
                <a:off x="-1624" y="1414"/>
                <a:ext cx="170" cy="184"/>
              </a:xfrm>
              <a:custGeom>
                <a:avLst/>
                <a:gdLst>
                  <a:gd name="T0" fmla="*/ 241 w 341"/>
                  <a:gd name="T1" fmla="*/ 74 h 368"/>
                  <a:gd name="T2" fmla="*/ 89 w 341"/>
                  <a:gd name="T3" fmla="*/ 160 h 368"/>
                  <a:gd name="T4" fmla="*/ 104 w 341"/>
                  <a:gd name="T5" fmla="*/ 160 h 368"/>
                  <a:gd name="T6" fmla="*/ 142 w 341"/>
                  <a:gd name="T7" fmla="*/ 160 h 368"/>
                  <a:gd name="T8" fmla="*/ 187 w 341"/>
                  <a:gd name="T9" fmla="*/ 160 h 368"/>
                  <a:gd name="T10" fmla="*/ 225 w 341"/>
                  <a:gd name="T11" fmla="*/ 160 h 368"/>
                  <a:gd name="T12" fmla="*/ 241 w 341"/>
                  <a:gd name="T13" fmla="*/ 160 h 368"/>
                  <a:gd name="T14" fmla="*/ 247 w 341"/>
                  <a:gd name="T15" fmla="*/ 155 h 368"/>
                  <a:gd name="T16" fmla="*/ 252 w 341"/>
                  <a:gd name="T17" fmla="*/ 134 h 368"/>
                  <a:gd name="T18" fmla="*/ 252 w 341"/>
                  <a:gd name="T19" fmla="*/ 98 h 368"/>
                  <a:gd name="T20" fmla="*/ 248 w 341"/>
                  <a:gd name="T21" fmla="*/ 78 h 368"/>
                  <a:gd name="T22" fmla="*/ 244 w 341"/>
                  <a:gd name="T23" fmla="*/ 74 h 368"/>
                  <a:gd name="T24" fmla="*/ 0 w 341"/>
                  <a:gd name="T25" fmla="*/ 0 h 368"/>
                  <a:gd name="T26" fmla="*/ 292 w 341"/>
                  <a:gd name="T27" fmla="*/ 3 h 368"/>
                  <a:gd name="T28" fmla="*/ 321 w 341"/>
                  <a:gd name="T29" fmla="*/ 24 h 368"/>
                  <a:gd name="T30" fmla="*/ 335 w 341"/>
                  <a:gd name="T31" fmla="*/ 58 h 368"/>
                  <a:gd name="T32" fmla="*/ 335 w 341"/>
                  <a:gd name="T33" fmla="*/ 73 h 368"/>
                  <a:gd name="T34" fmla="*/ 335 w 341"/>
                  <a:gd name="T35" fmla="*/ 106 h 368"/>
                  <a:gd name="T36" fmla="*/ 335 w 341"/>
                  <a:gd name="T37" fmla="*/ 144 h 368"/>
                  <a:gd name="T38" fmla="*/ 335 w 341"/>
                  <a:gd name="T39" fmla="*/ 171 h 368"/>
                  <a:gd name="T40" fmla="*/ 334 w 341"/>
                  <a:gd name="T41" fmla="*/ 192 h 368"/>
                  <a:gd name="T42" fmla="*/ 320 w 341"/>
                  <a:gd name="T43" fmla="*/ 215 h 368"/>
                  <a:gd name="T44" fmla="*/ 300 w 341"/>
                  <a:gd name="T45" fmla="*/ 227 h 368"/>
                  <a:gd name="T46" fmla="*/ 282 w 341"/>
                  <a:gd name="T47" fmla="*/ 232 h 368"/>
                  <a:gd name="T48" fmla="*/ 274 w 341"/>
                  <a:gd name="T49" fmla="*/ 232 h 368"/>
                  <a:gd name="T50" fmla="*/ 279 w 341"/>
                  <a:gd name="T51" fmla="*/ 242 h 368"/>
                  <a:gd name="T52" fmla="*/ 292 w 341"/>
                  <a:gd name="T53" fmla="*/ 268 h 368"/>
                  <a:gd name="T54" fmla="*/ 307 w 341"/>
                  <a:gd name="T55" fmla="*/ 300 h 368"/>
                  <a:gd name="T56" fmla="*/ 323 w 341"/>
                  <a:gd name="T57" fmla="*/ 334 h 368"/>
                  <a:gd name="T58" fmla="*/ 336 w 341"/>
                  <a:gd name="T59" fmla="*/ 359 h 368"/>
                  <a:gd name="T60" fmla="*/ 341 w 341"/>
                  <a:gd name="T61" fmla="*/ 368 h 368"/>
                  <a:gd name="T62" fmla="*/ 172 w 341"/>
                  <a:gd name="T63" fmla="*/ 238 h 368"/>
                  <a:gd name="T64" fmla="*/ 89 w 341"/>
                  <a:gd name="T65" fmla="*/ 368 h 368"/>
                  <a:gd name="T66" fmla="*/ 0 w 341"/>
                  <a:gd name="T67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41" h="368">
                    <a:moveTo>
                      <a:pt x="241" y="74"/>
                    </a:moveTo>
                    <a:lnTo>
                      <a:pt x="241" y="74"/>
                    </a:lnTo>
                    <a:lnTo>
                      <a:pt x="89" y="74"/>
                    </a:lnTo>
                    <a:lnTo>
                      <a:pt x="89" y="160"/>
                    </a:lnTo>
                    <a:lnTo>
                      <a:pt x="93" y="160"/>
                    </a:lnTo>
                    <a:lnTo>
                      <a:pt x="104" y="160"/>
                    </a:lnTo>
                    <a:lnTo>
                      <a:pt x="121" y="160"/>
                    </a:lnTo>
                    <a:lnTo>
                      <a:pt x="142" y="160"/>
                    </a:lnTo>
                    <a:lnTo>
                      <a:pt x="165" y="160"/>
                    </a:lnTo>
                    <a:lnTo>
                      <a:pt x="187" y="160"/>
                    </a:lnTo>
                    <a:lnTo>
                      <a:pt x="208" y="160"/>
                    </a:lnTo>
                    <a:lnTo>
                      <a:pt x="225" y="160"/>
                    </a:lnTo>
                    <a:lnTo>
                      <a:pt x="237" y="160"/>
                    </a:lnTo>
                    <a:lnTo>
                      <a:pt x="241" y="160"/>
                    </a:lnTo>
                    <a:lnTo>
                      <a:pt x="244" y="159"/>
                    </a:lnTo>
                    <a:lnTo>
                      <a:pt x="247" y="155"/>
                    </a:lnTo>
                    <a:lnTo>
                      <a:pt x="249" y="147"/>
                    </a:lnTo>
                    <a:lnTo>
                      <a:pt x="252" y="134"/>
                    </a:lnTo>
                    <a:lnTo>
                      <a:pt x="253" y="115"/>
                    </a:lnTo>
                    <a:lnTo>
                      <a:pt x="252" y="98"/>
                    </a:lnTo>
                    <a:lnTo>
                      <a:pt x="251" y="87"/>
                    </a:lnTo>
                    <a:lnTo>
                      <a:pt x="248" y="78"/>
                    </a:lnTo>
                    <a:lnTo>
                      <a:pt x="246" y="75"/>
                    </a:lnTo>
                    <a:lnTo>
                      <a:pt x="244" y="74"/>
                    </a:lnTo>
                    <a:lnTo>
                      <a:pt x="241" y="74"/>
                    </a:lnTo>
                    <a:close/>
                    <a:moveTo>
                      <a:pt x="0" y="0"/>
                    </a:moveTo>
                    <a:lnTo>
                      <a:pt x="276" y="0"/>
                    </a:lnTo>
                    <a:lnTo>
                      <a:pt x="292" y="3"/>
                    </a:lnTo>
                    <a:lnTo>
                      <a:pt x="308" y="13"/>
                    </a:lnTo>
                    <a:lnTo>
                      <a:pt x="321" y="24"/>
                    </a:lnTo>
                    <a:lnTo>
                      <a:pt x="330" y="39"/>
                    </a:lnTo>
                    <a:lnTo>
                      <a:pt x="335" y="58"/>
                    </a:lnTo>
                    <a:lnTo>
                      <a:pt x="335" y="61"/>
                    </a:lnTo>
                    <a:lnTo>
                      <a:pt x="335" y="73"/>
                    </a:lnTo>
                    <a:lnTo>
                      <a:pt x="335" y="88"/>
                    </a:lnTo>
                    <a:lnTo>
                      <a:pt x="335" y="106"/>
                    </a:lnTo>
                    <a:lnTo>
                      <a:pt x="335" y="126"/>
                    </a:lnTo>
                    <a:lnTo>
                      <a:pt x="335" y="144"/>
                    </a:lnTo>
                    <a:lnTo>
                      <a:pt x="335" y="160"/>
                    </a:lnTo>
                    <a:lnTo>
                      <a:pt x="335" y="171"/>
                    </a:lnTo>
                    <a:lnTo>
                      <a:pt x="335" y="174"/>
                    </a:lnTo>
                    <a:lnTo>
                      <a:pt x="334" y="192"/>
                    </a:lnTo>
                    <a:lnTo>
                      <a:pt x="328" y="204"/>
                    </a:lnTo>
                    <a:lnTo>
                      <a:pt x="320" y="215"/>
                    </a:lnTo>
                    <a:lnTo>
                      <a:pt x="311" y="222"/>
                    </a:lnTo>
                    <a:lnTo>
                      <a:pt x="300" y="227"/>
                    </a:lnTo>
                    <a:lnTo>
                      <a:pt x="291" y="230"/>
                    </a:lnTo>
                    <a:lnTo>
                      <a:pt x="282" y="232"/>
                    </a:lnTo>
                    <a:lnTo>
                      <a:pt x="276" y="232"/>
                    </a:lnTo>
                    <a:lnTo>
                      <a:pt x="274" y="232"/>
                    </a:lnTo>
                    <a:lnTo>
                      <a:pt x="276" y="236"/>
                    </a:lnTo>
                    <a:lnTo>
                      <a:pt x="279" y="242"/>
                    </a:lnTo>
                    <a:lnTo>
                      <a:pt x="285" y="254"/>
                    </a:lnTo>
                    <a:lnTo>
                      <a:pt x="292" y="268"/>
                    </a:lnTo>
                    <a:lnTo>
                      <a:pt x="299" y="284"/>
                    </a:lnTo>
                    <a:lnTo>
                      <a:pt x="307" y="300"/>
                    </a:lnTo>
                    <a:lnTo>
                      <a:pt x="316" y="318"/>
                    </a:lnTo>
                    <a:lnTo>
                      <a:pt x="323" y="334"/>
                    </a:lnTo>
                    <a:lnTo>
                      <a:pt x="330" y="348"/>
                    </a:lnTo>
                    <a:lnTo>
                      <a:pt x="336" y="359"/>
                    </a:lnTo>
                    <a:lnTo>
                      <a:pt x="339" y="366"/>
                    </a:lnTo>
                    <a:lnTo>
                      <a:pt x="341" y="368"/>
                    </a:lnTo>
                    <a:lnTo>
                      <a:pt x="249" y="368"/>
                    </a:lnTo>
                    <a:lnTo>
                      <a:pt x="172" y="238"/>
                    </a:lnTo>
                    <a:lnTo>
                      <a:pt x="89" y="238"/>
                    </a:lnTo>
                    <a:lnTo>
                      <a:pt x="89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9" name="Freeform 11"/>
              <p:cNvSpPr>
                <a:spLocks noEditPoints="1"/>
              </p:cNvSpPr>
              <p:nvPr userDrawn="1"/>
            </p:nvSpPr>
            <p:spPr bwMode="gray">
              <a:xfrm>
                <a:off x="-1418" y="1414"/>
                <a:ext cx="177" cy="184"/>
              </a:xfrm>
              <a:custGeom>
                <a:avLst/>
                <a:gdLst>
                  <a:gd name="T0" fmla="*/ 90 w 355"/>
                  <a:gd name="T1" fmla="*/ 74 h 368"/>
                  <a:gd name="T2" fmla="*/ 90 w 355"/>
                  <a:gd name="T3" fmla="*/ 294 h 368"/>
                  <a:gd name="T4" fmla="*/ 266 w 355"/>
                  <a:gd name="T5" fmla="*/ 294 h 368"/>
                  <a:gd name="T6" fmla="*/ 266 w 355"/>
                  <a:gd name="T7" fmla="*/ 74 h 368"/>
                  <a:gd name="T8" fmla="*/ 90 w 355"/>
                  <a:gd name="T9" fmla="*/ 74 h 368"/>
                  <a:gd name="T10" fmla="*/ 56 w 355"/>
                  <a:gd name="T11" fmla="*/ 0 h 368"/>
                  <a:gd name="T12" fmla="*/ 299 w 355"/>
                  <a:gd name="T13" fmla="*/ 0 h 368"/>
                  <a:gd name="T14" fmla="*/ 316 w 355"/>
                  <a:gd name="T15" fmla="*/ 2 h 368"/>
                  <a:gd name="T16" fmla="*/ 331 w 355"/>
                  <a:gd name="T17" fmla="*/ 10 h 368"/>
                  <a:gd name="T18" fmla="*/ 343 w 355"/>
                  <a:gd name="T19" fmla="*/ 22 h 368"/>
                  <a:gd name="T20" fmla="*/ 351 w 355"/>
                  <a:gd name="T21" fmla="*/ 37 h 368"/>
                  <a:gd name="T22" fmla="*/ 355 w 355"/>
                  <a:gd name="T23" fmla="*/ 54 h 368"/>
                  <a:gd name="T24" fmla="*/ 355 w 355"/>
                  <a:gd name="T25" fmla="*/ 313 h 368"/>
                  <a:gd name="T26" fmla="*/ 351 w 355"/>
                  <a:gd name="T27" fmla="*/ 330 h 368"/>
                  <a:gd name="T28" fmla="*/ 343 w 355"/>
                  <a:gd name="T29" fmla="*/ 345 h 368"/>
                  <a:gd name="T30" fmla="*/ 331 w 355"/>
                  <a:gd name="T31" fmla="*/ 358 h 368"/>
                  <a:gd name="T32" fmla="*/ 316 w 355"/>
                  <a:gd name="T33" fmla="*/ 365 h 368"/>
                  <a:gd name="T34" fmla="*/ 299 w 355"/>
                  <a:gd name="T35" fmla="*/ 368 h 368"/>
                  <a:gd name="T36" fmla="*/ 56 w 355"/>
                  <a:gd name="T37" fmla="*/ 368 h 368"/>
                  <a:gd name="T38" fmla="*/ 38 w 355"/>
                  <a:gd name="T39" fmla="*/ 365 h 368"/>
                  <a:gd name="T40" fmla="*/ 23 w 355"/>
                  <a:gd name="T41" fmla="*/ 358 h 368"/>
                  <a:gd name="T42" fmla="*/ 12 w 355"/>
                  <a:gd name="T43" fmla="*/ 345 h 368"/>
                  <a:gd name="T44" fmla="*/ 4 w 355"/>
                  <a:gd name="T45" fmla="*/ 330 h 368"/>
                  <a:gd name="T46" fmla="*/ 0 w 355"/>
                  <a:gd name="T47" fmla="*/ 313 h 368"/>
                  <a:gd name="T48" fmla="*/ 0 w 355"/>
                  <a:gd name="T49" fmla="*/ 54 h 368"/>
                  <a:gd name="T50" fmla="*/ 4 w 355"/>
                  <a:gd name="T51" fmla="*/ 37 h 368"/>
                  <a:gd name="T52" fmla="*/ 12 w 355"/>
                  <a:gd name="T53" fmla="*/ 22 h 368"/>
                  <a:gd name="T54" fmla="*/ 23 w 355"/>
                  <a:gd name="T55" fmla="*/ 10 h 368"/>
                  <a:gd name="T56" fmla="*/ 38 w 355"/>
                  <a:gd name="T57" fmla="*/ 2 h 368"/>
                  <a:gd name="T58" fmla="*/ 56 w 355"/>
                  <a:gd name="T59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55" h="368">
                    <a:moveTo>
                      <a:pt x="90" y="74"/>
                    </a:moveTo>
                    <a:lnTo>
                      <a:pt x="90" y="294"/>
                    </a:lnTo>
                    <a:lnTo>
                      <a:pt x="266" y="294"/>
                    </a:lnTo>
                    <a:lnTo>
                      <a:pt x="266" y="74"/>
                    </a:lnTo>
                    <a:lnTo>
                      <a:pt x="90" y="74"/>
                    </a:lnTo>
                    <a:close/>
                    <a:moveTo>
                      <a:pt x="56" y="0"/>
                    </a:moveTo>
                    <a:lnTo>
                      <a:pt x="299" y="0"/>
                    </a:lnTo>
                    <a:lnTo>
                      <a:pt x="316" y="2"/>
                    </a:lnTo>
                    <a:lnTo>
                      <a:pt x="331" y="10"/>
                    </a:lnTo>
                    <a:lnTo>
                      <a:pt x="343" y="22"/>
                    </a:lnTo>
                    <a:lnTo>
                      <a:pt x="351" y="37"/>
                    </a:lnTo>
                    <a:lnTo>
                      <a:pt x="355" y="54"/>
                    </a:lnTo>
                    <a:lnTo>
                      <a:pt x="355" y="313"/>
                    </a:lnTo>
                    <a:lnTo>
                      <a:pt x="351" y="330"/>
                    </a:lnTo>
                    <a:lnTo>
                      <a:pt x="343" y="345"/>
                    </a:lnTo>
                    <a:lnTo>
                      <a:pt x="331" y="358"/>
                    </a:lnTo>
                    <a:lnTo>
                      <a:pt x="316" y="365"/>
                    </a:lnTo>
                    <a:lnTo>
                      <a:pt x="299" y="368"/>
                    </a:lnTo>
                    <a:lnTo>
                      <a:pt x="56" y="368"/>
                    </a:lnTo>
                    <a:lnTo>
                      <a:pt x="38" y="365"/>
                    </a:lnTo>
                    <a:lnTo>
                      <a:pt x="23" y="358"/>
                    </a:lnTo>
                    <a:lnTo>
                      <a:pt x="12" y="345"/>
                    </a:lnTo>
                    <a:lnTo>
                      <a:pt x="4" y="330"/>
                    </a:lnTo>
                    <a:lnTo>
                      <a:pt x="0" y="313"/>
                    </a:lnTo>
                    <a:lnTo>
                      <a:pt x="0" y="54"/>
                    </a:lnTo>
                    <a:lnTo>
                      <a:pt x="4" y="37"/>
                    </a:lnTo>
                    <a:lnTo>
                      <a:pt x="12" y="22"/>
                    </a:lnTo>
                    <a:lnTo>
                      <a:pt x="23" y="10"/>
                    </a:lnTo>
                    <a:lnTo>
                      <a:pt x="3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66" name="Group 12"/>
            <p:cNvGrpSpPr>
              <a:grpSpLocks/>
            </p:cNvGrpSpPr>
            <p:nvPr userDrawn="1"/>
          </p:nvGrpSpPr>
          <p:grpSpPr bwMode="gray">
            <a:xfrm>
              <a:off x="-1580" y="1785"/>
              <a:ext cx="1572" cy="140"/>
              <a:chOff x="-1580" y="1785"/>
              <a:chExt cx="1572" cy="140"/>
            </a:xfrm>
          </p:grpSpPr>
          <p:sp>
            <p:nvSpPr>
              <p:cNvPr id="68" name="Freeform 13"/>
              <p:cNvSpPr>
                <a:spLocks/>
              </p:cNvSpPr>
              <p:nvPr userDrawn="1"/>
            </p:nvSpPr>
            <p:spPr bwMode="gray">
              <a:xfrm>
                <a:off x="-1580" y="1824"/>
                <a:ext cx="140" cy="100"/>
              </a:xfrm>
              <a:custGeom>
                <a:avLst/>
                <a:gdLst>
                  <a:gd name="T0" fmla="*/ 91 w 279"/>
                  <a:gd name="T1" fmla="*/ 0 h 200"/>
                  <a:gd name="T2" fmla="*/ 109 w 279"/>
                  <a:gd name="T3" fmla="*/ 2 h 200"/>
                  <a:gd name="T4" fmla="*/ 124 w 279"/>
                  <a:gd name="T5" fmla="*/ 8 h 200"/>
                  <a:gd name="T6" fmla="*/ 136 w 279"/>
                  <a:gd name="T7" fmla="*/ 16 h 200"/>
                  <a:gd name="T8" fmla="*/ 147 w 279"/>
                  <a:gd name="T9" fmla="*/ 29 h 200"/>
                  <a:gd name="T10" fmla="*/ 159 w 279"/>
                  <a:gd name="T11" fmla="*/ 16 h 200"/>
                  <a:gd name="T12" fmla="*/ 174 w 279"/>
                  <a:gd name="T13" fmla="*/ 8 h 200"/>
                  <a:gd name="T14" fmla="*/ 190 w 279"/>
                  <a:gd name="T15" fmla="*/ 2 h 200"/>
                  <a:gd name="T16" fmla="*/ 209 w 279"/>
                  <a:gd name="T17" fmla="*/ 0 h 200"/>
                  <a:gd name="T18" fmla="*/ 227 w 279"/>
                  <a:gd name="T19" fmla="*/ 2 h 200"/>
                  <a:gd name="T20" fmla="*/ 245 w 279"/>
                  <a:gd name="T21" fmla="*/ 9 h 200"/>
                  <a:gd name="T22" fmla="*/ 259 w 279"/>
                  <a:gd name="T23" fmla="*/ 18 h 200"/>
                  <a:gd name="T24" fmla="*/ 270 w 279"/>
                  <a:gd name="T25" fmla="*/ 35 h 200"/>
                  <a:gd name="T26" fmla="*/ 277 w 279"/>
                  <a:gd name="T27" fmla="*/ 53 h 200"/>
                  <a:gd name="T28" fmla="*/ 279 w 279"/>
                  <a:gd name="T29" fmla="*/ 74 h 200"/>
                  <a:gd name="T30" fmla="*/ 279 w 279"/>
                  <a:gd name="T31" fmla="*/ 200 h 200"/>
                  <a:gd name="T32" fmla="*/ 240 w 279"/>
                  <a:gd name="T33" fmla="*/ 200 h 200"/>
                  <a:gd name="T34" fmla="*/ 240 w 279"/>
                  <a:gd name="T35" fmla="*/ 80 h 200"/>
                  <a:gd name="T36" fmla="*/ 238 w 279"/>
                  <a:gd name="T37" fmla="*/ 63 h 200"/>
                  <a:gd name="T38" fmla="*/ 232 w 279"/>
                  <a:gd name="T39" fmla="*/ 51 h 200"/>
                  <a:gd name="T40" fmla="*/ 224 w 279"/>
                  <a:gd name="T41" fmla="*/ 43 h 200"/>
                  <a:gd name="T42" fmla="*/ 212 w 279"/>
                  <a:gd name="T43" fmla="*/ 38 h 200"/>
                  <a:gd name="T44" fmla="*/ 200 w 279"/>
                  <a:gd name="T45" fmla="*/ 36 h 200"/>
                  <a:gd name="T46" fmla="*/ 187 w 279"/>
                  <a:gd name="T47" fmla="*/ 38 h 200"/>
                  <a:gd name="T48" fmla="*/ 177 w 279"/>
                  <a:gd name="T49" fmla="*/ 43 h 200"/>
                  <a:gd name="T50" fmla="*/ 167 w 279"/>
                  <a:gd name="T51" fmla="*/ 51 h 200"/>
                  <a:gd name="T52" fmla="*/ 162 w 279"/>
                  <a:gd name="T53" fmla="*/ 62 h 200"/>
                  <a:gd name="T54" fmla="*/ 159 w 279"/>
                  <a:gd name="T55" fmla="*/ 77 h 200"/>
                  <a:gd name="T56" fmla="*/ 159 w 279"/>
                  <a:gd name="T57" fmla="*/ 200 h 200"/>
                  <a:gd name="T58" fmla="*/ 120 w 279"/>
                  <a:gd name="T59" fmla="*/ 200 h 200"/>
                  <a:gd name="T60" fmla="*/ 120 w 279"/>
                  <a:gd name="T61" fmla="*/ 80 h 200"/>
                  <a:gd name="T62" fmla="*/ 118 w 279"/>
                  <a:gd name="T63" fmla="*/ 63 h 200"/>
                  <a:gd name="T64" fmla="*/ 112 w 279"/>
                  <a:gd name="T65" fmla="*/ 51 h 200"/>
                  <a:gd name="T66" fmla="*/ 104 w 279"/>
                  <a:gd name="T67" fmla="*/ 43 h 200"/>
                  <a:gd name="T68" fmla="*/ 92 w 279"/>
                  <a:gd name="T69" fmla="*/ 38 h 200"/>
                  <a:gd name="T70" fmla="*/ 80 w 279"/>
                  <a:gd name="T71" fmla="*/ 36 h 200"/>
                  <a:gd name="T72" fmla="*/ 67 w 279"/>
                  <a:gd name="T73" fmla="*/ 38 h 200"/>
                  <a:gd name="T74" fmla="*/ 55 w 279"/>
                  <a:gd name="T75" fmla="*/ 43 h 200"/>
                  <a:gd name="T76" fmla="*/ 47 w 279"/>
                  <a:gd name="T77" fmla="*/ 51 h 200"/>
                  <a:gd name="T78" fmla="*/ 42 w 279"/>
                  <a:gd name="T79" fmla="*/ 63 h 200"/>
                  <a:gd name="T80" fmla="*/ 39 w 279"/>
                  <a:gd name="T81" fmla="*/ 80 h 200"/>
                  <a:gd name="T82" fmla="*/ 39 w 279"/>
                  <a:gd name="T83" fmla="*/ 200 h 200"/>
                  <a:gd name="T84" fmla="*/ 0 w 279"/>
                  <a:gd name="T85" fmla="*/ 200 h 200"/>
                  <a:gd name="T86" fmla="*/ 0 w 279"/>
                  <a:gd name="T87" fmla="*/ 2 h 200"/>
                  <a:gd name="T88" fmla="*/ 38 w 279"/>
                  <a:gd name="T89" fmla="*/ 2 h 200"/>
                  <a:gd name="T90" fmla="*/ 38 w 279"/>
                  <a:gd name="T91" fmla="*/ 23 h 200"/>
                  <a:gd name="T92" fmla="*/ 53 w 279"/>
                  <a:gd name="T93" fmla="*/ 10 h 200"/>
                  <a:gd name="T94" fmla="*/ 72 w 279"/>
                  <a:gd name="T95" fmla="*/ 3 h 200"/>
                  <a:gd name="T96" fmla="*/ 91 w 279"/>
                  <a:gd name="T9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9" h="200">
                    <a:moveTo>
                      <a:pt x="91" y="0"/>
                    </a:moveTo>
                    <a:lnTo>
                      <a:pt x="109" y="2"/>
                    </a:lnTo>
                    <a:lnTo>
                      <a:pt x="124" y="8"/>
                    </a:lnTo>
                    <a:lnTo>
                      <a:pt x="136" y="16"/>
                    </a:lnTo>
                    <a:lnTo>
                      <a:pt x="147" y="29"/>
                    </a:lnTo>
                    <a:lnTo>
                      <a:pt x="159" y="16"/>
                    </a:lnTo>
                    <a:lnTo>
                      <a:pt x="174" y="8"/>
                    </a:lnTo>
                    <a:lnTo>
                      <a:pt x="190" y="2"/>
                    </a:lnTo>
                    <a:lnTo>
                      <a:pt x="209" y="0"/>
                    </a:lnTo>
                    <a:lnTo>
                      <a:pt x="227" y="2"/>
                    </a:lnTo>
                    <a:lnTo>
                      <a:pt x="245" y="9"/>
                    </a:lnTo>
                    <a:lnTo>
                      <a:pt x="259" y="18"/>
                    </a:lnTo>
                    <a:lnTo>
                      <a:pt x="270" y="35"/>
                    </a:lnTo>
                    <a:lnTo>
                      <a:pt x="277" y="53"/>
                    </a:lnTo>
                    <a:lnTo>
                      <a:pt x="279" y="74"/>
                    </a:lnTo>
                    <a:lnTo>
                      <a:pt x="279" y="200"/>
                    </a:lnTo>
                    <a:lnTo>
                      <a:pt x="240" y="200"/>
                    </a:lnTo>
                    <a:lnTo>
                      <a:pt x="240" y="80"/>
                    </a:lnTo>
                    <a:lnTo>
                      <a:pt x="238" y="63"/>
                    </a:lnTo>
                    <a:lnTo>
                      <a:pt x="232" y="51"/>
                    </a:lnTo>
                    <a:lnTo>
                      <a:pt x="224" y="43"/>
                    </a:lnTo>
                    <a:lnTo>
                      <a:pt x="212" y="38"/>
                    </a:lnTo>
                    <a:lnTo>
                      <a:pt x="200" y="36"/>
                    </a:lnTo>
                    <a:lnTo>
                      <a:pt x="187" y="38"/>
                    </a:lnTo>
                    <a:lnTo>
                      <a:pt x="177" y="43"/>
                    </a:lnTo>
                    <a:lnTo>
                      <a:pt x="167" y="51"/>
                    </a:lnTo>
                    <a:lnTo>
                      <a:pt x="162" y="62"/>
                    </a:lnTo>
                    <a:lnTo>
                      <a:pt x="159" y="77"/>
                    </a:lnTo>
                    <a:lnTo>
                      <a:pt x="159" y="200"/>
                    </a:lnTo>
                    <a:lnTo>
                      <a:pt x="120" y="200"/>
                    </a:lnTo>
                    <a:lnTo>
                      <a:pt x="120" y="80"/>
                    </a:lnTo>
                    <a:lnTo>
                      <a:pt x="118" y="63"/>
                    </a:lnTo>
                    <a:lnTo>
                      <a:pt x="112" y="51"/>
                    </a:lnTo>
                    <a:lnTo>
                      <a:pt x="104" y="43"/>
                    </a:lnTo>
                    <a:lnTo>
                      <a:pt x="92" y="38"/>
                    </a:lnTo>
                    <a:lnTo>
                      <a:pt x="80" y="36"/>
                    </a:lnTo>
                    <a:lnTo>
                      <a:pt x="67" y="38"/>
                    </a:lnTo>
                    <a:lnTo>
                      <a:pt x="55" y="43"/>
                    </a:lnTo>
                    <a:lnTo>
                      <a:pt x="47" y="51"/>
                    </a:lnTo>
                    <a:lnTo>
                      <a:pt x="42" y="63"/>
                    </a:lnTo>
                    <a:lnTo>
                      <a:pt x="39" y="80"/>
                    </a:lnTo>
                    <a:lnTo>
                      <a:pt x="39" y="200"/>
                    </a:lnTo>
                    <a:lnTo>
                      <a:pt x="0" y="200"/>
                    </a:lnTo>
                    <a:lnTo>
                      <a:pt x="0" y="2"/>
                    </a:lnTo>
                    <a:lnTo>
                      <a:pt x="38" y="2"/>
                    </a:lnTo>
                    <a:lnTo>
                      <a:pt x="38" y="23"/>
                    </a:lnTo>
                    <a:lnTo>
                      <a:pt x="53" y="10"/>
                    </a:lnTo>
                    <a:lnTo>
                      <a:pt x="72" y="3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9" name="Freeform 14"/>
              <p:cNvSpPr>
                <a:spLocks noEditPoints="1"/>
              </p:cNvSpPr>
              <p:nvPr userDrawn="1"/>
            </p:nvSpPr>
            <p:spPr bwMode="gray">
              <a:xfrm>
                <a:off x="-1416" y="1824"/>
                <a:ext cx="84" cy="101"/>
              </a:xfrm>
              <a:custGeom>
                <a:avLst/>
                <a:gdLst>
                  <a:gd name="T0" fmla="*/ 83 w 167"/>
                  <a:gd name="T1" fmla="*/ 33 h 202"/>
                  <a:gd name="T2" fmla="*/ 70 w 167"/>
                  <a:gd name="T3" fmla="*/ 36 h 202"/>
                  <a:gd name="T4" fmla="*/ 59 w 167"/>
                  <a:gd name="T5" fmla="*/ 40 h 202"/>
                  <a:gd name="T6" fmla="*/ 51 w 167"/>
                  <a:gd name="T7" fmla="*/ 48 h 202"/>
                  <a:gd name="T8" fmla="*/ 44 w 167"/>
                  <a:gd name="T9" fmla="*/ 59 h 202"/>
                  <a:gd name="T10" fmla="*/ 41 w 167"/>
                  <a:gd name="T11" fmla="*/ 67 h 202"/>
                  <a:gd name="T12" fmla="*/ 39 w 167"/>
                  <a:gd name="T13" fmla="*/ 75 h 202"/>
                  <a:gd name="T14" fmla="*/ 39 w 167"/>
                  <a:gd name="T15" fmla="*/ 85 h 202"/>
                  <a:gd name="T16" fmla="*/ 128 w 167"/>
                  <a:gd name="T17" fmla="*/ 85 h 202"/>
                  <a:gd name="T18" fmla="*/ 126 w 167"/>
                  <a:gd name="T19" fmla="*/ 70 h 202"/>
                  <a:gd name="T20" fmla="*/ 122 w 167"/>
                  <a:gd name="T21" fmla="*/ 59 h 202"/>
                  <a:gd name="T22" fmla="*/ 116 w 167"/>
                  <a:gd name="T23" fmla="*/ 48 h 202"/>
                  <a:gd name="T24" fmla="*/ 107 w 167"/>
                  <a:gd name="T25" fmla="*/ 40 h 202"/>
                  <a:gd name="T26" fmla="*/ 97 w 167"/>
                  <a:gd name="T27" fmla="*/ 36 h 202"/>
                  <a:gd name="T28" fmla="*/ 83 w 167"/>
                  <a:gd name="T29" fmla="*/ 33 h 202"/>
                  <a:gd name="T30" fmla="*/ 83 w 167"/>
                  <a:gd name="T31" fmla="*/ 0 h 202"/>
                  <a:gd name="T32" fmla="*/ 105 w 167"/>
                  <a:gd name="T33" fmla="*/ 2 h 202"/>
                  <a:gd name="T34" fmla="*/ 123 w 167"/>
                  <a:gd name="T35" fmla="*/ 9 h 202"/>
                  <a:gd name="T36" fmla="*/ 138 w 167"/>
                  <a:gd name="T37" fmla="*/ 20 h 202"/>
                  <a:gd name="T38" fmla="*/ 151 w 167"/>
                  <a:gd name="T39" fmla="*/ 35 h 202"/>
                  <a:gd name="T40" fmla="*/ 159 w 167"/>
                  <a:gd name="T41" fmla="*/ 52 h 202"/>
                  <a:gd name="T42" fmla="*/ 165 w 167"/>
                  <a:gd name="T43" fmla="*/ 73 h 202"/>
                  <a:gd name="T44" fmla="*/ 167 w 167"/>
                  <a:gd name="T45" fmla="*/ 96 h 202"/>
                  <a:gd name="T46" fmla="*/ 167 w 167"/>
                  <a:gd name="T47" fmla="*/ 113 h 202"/>
                  <a:gd name="T48" fmla="*/ 39 w 167"/>
                  <a:gd name="T49" fmla="*/ 113 h 202"/>
                  <a:gd name="T50" fmla="*/ 41 w 167"/>
                  <a:gd name="T51" fmla="*/ 132 h 202"/>
                  <a:gd name="T52" fmla="*/ 47 w 167"/>
                  <a:gd name="T53" fmla="*/ 147 h 202"/>
                  <a:gd name="T54" fmla="*/ 58 w 167"/>
                  <a:gd name="T55" fmla="*/ 158 h 202"/>
                  <a:gd name="T56" fmla="*/ 71 w 167"/>
                  <a:gd name="T57" fmla="*/ 165 h 202"/>
                  <a:gd name="T58" fmla="*/ 89 w 167"/>
                  <a:gd name="T59" fmla="*/ 169 h 202"/>
                  <a:gd name="T60" fmla="*/ 104 w 167"/>
                  <a:gd name="T61" fmla="*/ 167 h 202"/>
                  <a:gd name="T62" fmla="*/ 116 w 167"/>
                  <a:gd name="T63" fmla="*/ 163 h 202"/>
                  <a:gd name="T64" fmla="*/ 127 w 167"/>
                  <a:gd name="T65" fmla="*/ 157 h 202"/>
                  <a:gd name="T66" fmla="*/ 137 w 167"/>
                  <a:gd name="T67" fmla="*/ 148 h 202"/>
                  <a:gd name="T68" fmla="*/ 163 w 167"/>
                  <a:gd name="T69" fmla="*/ 172 h 202"/>
                  <a:gd name="T70" fmla="*/ 150 w 167"/>
                  <a:gd name="T71" fmla="*/ 182 h 202"/>
                  <a:gd name="T72" fmla="*/ 137 w 167"/>
                  <a:gd name="T73" fmla="*/ 191 h 202"/>
                  <a:gd name="T74" fmla="*/ 123 w 167"/>
                  <a:gd name="T75" fmla="*/ 197 h 202"/>
                  <a:gd name="T76" fmla="*/ 107 w 167"/>
                  <a:gd name="T77" fmla="*/ 201 h 202"/>
                  <a:gd name="T78" fmla="*/ 89 w 167"/>
                  <a:gd name="T79" fmla="*/ 202 h 202"/>
                  <a:gd name="T80" fmla="*/ 70 w 167"/>
                  <a:gd name="T81" fmla="*/ 201 h 202"/>
                  <a:gd name="T82" fmla="*/ 54 w 167"/>
                  <a:gd name="T83" fmla="*/ 197 h 202"/>
                  <a:gd name="T84" fmla="*/ 39 w 167"/>
                  <a:gd name="T85" fmla="*/ 191 h 202"/>
                  <a:gd name="T86" fmla="*/ 25 w 167"/>
                  <a:gd name="T87" fmla="*/ 180 h 202"/>
                  <a:gd name="T88" fmla="*/ 15 w 167"/>
                  <a:gd name="T89" fmla="*/ 166 h 202"/>
                  <a:gd name="T90" fmla="*/ 7 w 167"/>
                  <a:gd name="T91" fmla="*/ 149 h 202"/>
                  <a:gd name="T92" fmla="*/ 1 w 167"/>
                  <a:gd name="T93" fmla="*/ 127 h 202"/>
                  <a:gd name="T94" fmla="*/ 0 w 167"/>
                  <a:gd name="T95" fmla="*/ 102 h 202"/>
                  <a:gd name="T96" fmla="*/ 2 w 167"/>
                  <a:gd name="T97" fmla="*/ 75 h 202"/>
                  <a:gd name="T98" fmla="*/ 8 w 167"/>
                  <a:gd name="T99" fmla="*/ 53 h 202"/>
                  <a:gd name="T100" fmla="*/ 17 w 167"/>
                  <a:gd name="T101" fmla="*/ 35 h 202"/>
                  <a:gd name="T102" fmla="*/ 29 w 167"/>
                  <a:gd name="T103" fmla="*/ 20 h 202"/>
                  <a:gd name="T104" fmla="*/ 45 w 167"/>
                  <a:gd name="T105" fmla="*/ 9 h 202"/>
                  <a:gd name="T106" fmla="*/ 62 w 167"/>
                  <a:gd name="T107" fmla="*/ 2 h 202"/>
                  <a:gd name="T108" fmla="*/ 83 w 167"/>
                  <a:gd name="T10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7" h="202">
                    <a:moveTo>
                      <a:pt x="83" y="33"/>
                    </a:moveTo>
                    <a:lnTo>
                      <a:pt x="70" y="36"/>
                    </a:lnTo>
                    <a:lnTo>
                      <a:pt x="59" y="40"/>
                    </a:lnTo>
                    <a:lnTo>
                      <a:pt x="51" y="48"/>
                    </a:lnTo>
                    <a:lnTo>
                      <a:pt x="44" y="59"/>
                    </a:lnTo>
                    <a:lnTo>
                      <a:pt x="41" y="67"/>
                    </a:lnTo>
                    <a:lnTo>
                      <a:pt x="39" y="75"/>
                    </a:lnTo>
                    <a:lnTo>
                      <a:pt x="39" y="85"/>
                    </a:lnTo>
                    <a:lnTo>
                      <a:pt x="128" y="85"/>
                    </a:lnTo>
                    <a:lnTo>
                      <a:pt x="126" y="70"/>
                    </a:lnTo>
                    <a:lnTo>
                      <a:pt x="122" y="59"/>
                    </a:lnTo>
                    <a:lnTo>
                      <a:pt x="116" y="48"/>
                    </a:lnTo>
                    <a:lnTo>
                      <a:pt x="107" y="40"/>
                    </a:lnTo>
                    <a:lnTo>
                      <a:pt x="97" y="36"/>
                    </a:lnTo>
                    <a:lnTo>
                      <a:pt x="83" y="33"/>
                    </a:lnTo>
                    <a:close/>
                    <a:moveTo>
                      <a:pt x="83" y="0"/>
                    </a:moveTo>
                    <a:lnTo>
                      <a:pt x="105" y="2"/>
                    </a:lnTo>
                    <a:lnTo>
                      <a:pt x="123" y="9"/>
                    </a:lnTo>
                    <a:lnTo>
                      <a:pt x="138" y="20"/>
                    </a:lnTo>
                    <a:lnTo>
                      <a:pt x="151" y="35"/>
                    </a:lnTo>
                    <a:lnTo>
                      <a:pt x="159" y="52"/>
                    </a:lnTo>
                    <a:lnTo>
                      <a:pt x="165" y="73"/>
                    </a:lnTo>
                    <a:lnTo>
                      <a:pt x="167" y="96"/>
                    </a:lnTo>
                    <a:lnTo>
                      <a:pt x="167" y="113"/>
                    </a:lnTo>
                    <a:lnTo>
                      <a:pt x="39" y="113"/>
                    </a:lnTo>
                    <a:lnTo>
                      <a:pt x="41" y="132"/>
                    </a:lnTo>
                    <a:lnTo>
                      <a:pt x="47" y="147"/>
                    </a:lnTo>
                    <a:lnTo>
                      <a:pt x="58" y="158"/>
                    </a:lnTo>
                    <a:lnTo>
                      <a:pt x="71" y="165"/>
                    </a:lnTo>
                    <a:lnTo>
                      <a:pt x="89" y="169"/>
                    </a:lnTo>
                    <a:lnTo>
                      <a:pt x="104" y="167"/>
                    </a:lnTo>
                    <a:lnTo>
                      <a:pt x="116" y="163"/>
                    </a:lnTo>
                    <a:lnTo>
                      <a:pt x="127" y="157"/>
                    </a:lnTo>
                    <a:lnTo>
                      <a:pt x="137" y="148"/>
                    </a:lnTo>
                    <a:lnTo>
                      <a:pt x="163" y="172"/>
                    </a:lnTo>
                    <a:lnTo>
                      <a:pt x="150" y="182"/>
                    </a:lnTo>
                    <a:lnTo>
                      <a:pt x="137" y="191"/>
                    </a:lnTo>
                    <a:lnTo>
                      <a:pt x="123" y="197"/>
                    </a:lnTo>
                    <a:lnTo>
                      <a:pt x="107" y="201"/>
                    </a:lnTo>
                    <a:lnTo>
                      <a:pt x="89" y="202"/>
                    </a:lnTo>
                    <a:lnTo>
                      <a:pt x="70" y="201"/>
                    </a:lnTo>
                    <a:lnTo>
                      <a:pt x="54" y="197"/>
                    </a:lnTo>
                    <a:lnTo>
                      <a:pt x="39" y="191"/>
                    </a:lnTo>
                    <a:lnTo>
                      <a:pt x="25" y="180"/>
                    </a:lnTo>
                    <a:lnTo>
                      <a:pt x="15" y="166"/>
                    </a:lnTo>
                    <a:lnTo>
                      <a:pt x="7" y="149"/>
                    </a:lnTo>
                    <a:lnTo>
                      <a:pt x="1" y="127"/>
                    </a:lnTo>
                    <a:lnTo>
                      <a:pt x="0" y="102"/>
                    </a:lnTo>
                    <a:lnTo>
                      <a:pt x="2" y="75"/>
                    </a:lnTo>
                    <a:lnTo>
                      <a:pt x="8" y="53"/>
                    </a:lnTo>
                    <a:lnTo>
                      <a:pt x="17" y="35"/>
                    </a:lnTo>
                    <a:lnTo>
                      <a:pt x="29" y="20"/>
                    </a:lnTo>
                    <a:lnTo>
                      <a:pt x="45" y="9"/>
                    </a:lnTo>
                    <a:lnTo>
                      <a:pt x="62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0" name="Freeform 15"/>
              <p:cNvSpPr>
                <a:spLocks noEditPoints="1"/>
              </p:cNvSpPr>
              <p:nvPr userDrawn="1"/>
            </p:nvSpPr>
            <p:spPr bwMode="gray">
              <a:xfrm>
                <a:off x="-1314" y="1824"/>
                <a:ext cx="80" cy="101"/>
              </a:xfrm>
              <a:custGeom>
                <a:avLst/>
                <a:gdLst>
                  <a:gd name="T0" fmla="*/ 75 w 160"/>
                  <a:gd name="T1" fmla="*/ 113 h 202"/>
                  <a:gd name="T2" fmla="*/ 59 w 160"/>
                  <a:gd name="T3" fmla="*/ 114 h 202"/>
                  <a:gd name="T4" fmla="*/ 47 w 160"/>
                  <a:gd name="T5" fmla="*/ 120 h 202"/>
                  <a:gd name="T6" fmla="*/ 42 w 160"/>
                  <a:gd name="T7" fmla="*/ 129 h 202"/>
                  <a:gd name="T8" fmla="*/ 39 w 160"/>
                  <a:gd name="T9" fmla="*/ 141 h 202"/>
                  <a:gd name="T10" fmla="*/ 40 w 160"/>
                  <a:gd name="T11" fmla="*/ 154 h 202"/>
                  <a:gd name="T12" fmla="*/ 47 w 160"/>
                  <a:gd name="T13" fmla="*/ 162 h 202"/>
                  <a:gd name="T14" fmla="*/ 59 w 160"/>
                  <a:gd name="T15" fmla="*/ 167 h 202"/>
                  <a:gd name="T16" fmla="*/ 76 w 160"/>
                  <a:gd name="T17" fmla="*/ 170 h 202"/>
                  <a:gd name="T18" fmla="*/ 89 w 160"/>
                  <a:gd name="T19" fmla="*/ 169 h 202"/>
                  <a:gd name="T20" fmla="*/ 100 w 160"/>
                  <a:gd name="T21" fmla="*/ 165 h 202"/>
                  <a:gd name="T22" fmla="*/ 112 w 160"/>
                  <a:gd name="T23" fmla="*/ 158 h 202"/>
                  <a:gd name="T24" fmla="*/ 117 w 160"/>
                  <a:gd name="T25" fmla="*/ 151 h 202"/>
                  <a:gd name="T26" fmla="*/ 120 w 160"/>
                  <a:gd name="T27" fmla="*/ 141 h 202"/>
                  <a:gd name="T28" fmla="*/ 120 w 160"/>
                  <a:gd name="T29" fmla="*/ 129 h 202"/>
                  <a:gd name="T30" fmla="*/ 120 w 160"/>
                  <a:gd name="T31" fmla="*/ 113 h 202"/>
                  <a:gd name="T32" fmla="*/ 75 w 160"/>
                  <a:gd name="T33" fmla="*/ 113 h 202"/>
                  <a:gd name="T34" fmla="*/ 78 w 160"/>
                  <a:gd name="T35" fmla="*/ 0 h 202"/>
                  <a:gd name="T36" fmla="*/ 104 w 160"/>
                  <a:gd name="T37" fmla="*/ 2 h 202"/>
                  <a:gd name="T38" fmla="*/ 123 w 160"/>
                  <a:gd name="T39" fmla="*/ 8 h 202"/>
                  <a:gd name="T40" fmla="*/ 140 w 160"/>
                  <a:gd name="T41" fmla="*/ 17 h 202"/>
                  <a:gd name="T42" fmla="*/ 151 w 160"/>
                  <a:gd name="T43" fmla="*/ 31 h 202"/>
                  <a:gd name="T44" fmla="*/ 158 w 160"/>
                  <a:gd name="T45" fmla="*/ 47 h 202"/>
                  <a:gd name="T46" fmla="*/ 160 w 160"/>
                  <a:gd name="T47" fmla="*/ 68 h 202"/>
                  <a:gd name="T48" fmla="*/ 160 w 160"/>
                  <a:gd name="T49" fmla="*/ 200 h 202"/>
                  <a:gd name="T50" fmla="*/ 121 w 160"/>
                  <a:gd name="T51" fmla="*/ 200 h 202"/>
                  <a:gd name="T52" fmla="*/ 121 w 160"/>
                  <a:gd name="T53" fmla="*/ 182 h 202"/>
                  <a:gd name="T54" fmla="*/ 111 w 160"/>
                  <a:gd name="T55" fmla="*/ 192 h 202"/>
                  <a:gd name="T56" fmla="*/ 98 w 160"/>
                  <a:gd name="T57" fmla="*/ 197 h 202"/>
                  <a:gd name="T58" fmla="*/ 85 w 160"/>
                  <a:gd name="T59" fmla="*/ 201 h 202"/>
                  <a:gd name="T60" fmla="*/ 68 w 160"/>
                  <a:gd name="T61" fmla="*/ 202 h 202"/>
                  <a:gd name="T62" fmla="*/ 52 w 160"/>
                  <a:gd name="T63" fmla="*/ 201 h 202"/>
                  <a:gd name="T64" fmla="*/ 38 w 160"/>
                  <a:gd name="T65" fmla="*/ 197 h 202"/>
                  <a:gd name="T66" fmla="*/ 25 w 160"/>
                  <a:gd name="T67" fmla="*/ 192 h 202"/>
                  <a:gd name="T68" fmla="*/ 16 w 160"/>
                  <a:gd name="T69" fmla="*/ 185 h 202"/>
                  <a:gd name="T70" fmla="*/ 7 w 160"/>
                  <a:gd name="T71" fmla="*/ 172 h 202"/>
                  <a:gd name="T72" fmla="*/ 2 w 160"/>
                  <a:gd name="T73" fmla="*/ 158 h 202"/>
                  <a:gd name="T74" fmla="*/ 0 w 160"/>
                  <a:gd name="T75" fmla="*/ 142 h 202"/>
                  <a:gd name="T76" fmla="*/ 2 w 160"/>
                  <a:gd name="T77" fmla="*/ 126 h 202"/>
                  <a:gd name="T78" fmla="*/ 8 w 160"/>
                  <a:gd name="T79" fmla="*/ 112 h 202"/>
                  <a:gd name="T80" fmla="*/ 17 w 160"/>
                  <a:gd name="T81" fmla="*/ 102 h 202"/>
                  <a:gd name="T82" fmla="*/ 31 w 160"/>
                  <a:gd name="T83" fmla="*/ 92 h 202"/>
                  <a:gd name="T84" fmla="*/ 47 w 160"/>
                  <a:gd name="T85" fmla="*/ 87 h 202"/>
                  <a:gd name="T86" fmla="*/ 68 w 160"/>
                  <a:gd name="T87" fmla="*/ 85 h 202"/>
                  <a:gd name="T88" fmla="*/ 120 w 160"/>
                  <a:gd name="T89" fmla="*/ 85 h 202"/>
                  <a:gd name="T90" fmla="*/ 120 w 160"/>
                  <a:gd name="T91" fmla="*/ 72 h 202"/>
                  <a:gd name="T92" fmla="*/ 119 w 160"/>
                  <a:gd name="T93" fmla="*/ 58 h 202"/>
                  <a:gd name="T94" fmla="*/ 114 w 160"/>
                  <a:gd name="T95" fmla="*/ 47 h 202"/>
                  <a:gd name="T96" fmla="*/ 106 w 160"/>
                  <a:gd name="T97" fmla="*/ 40 h 202"/>
                  <a:gd name="T98" fmla="*/ 93 w 160"/>
                  <a:gd name="T99" fmla="*/ 36 h 202"/>
                  <a:gd name="T100" fmla="*/ 77 w 160"/>
                  <a:gd name="T101" fmla="*/ 35 h 202"/>
                  <a:gd name="T102" fmla="*/ 63 w 160"/>
                  <a:gd name="T103" fmla="*/ 36 h 202"/>
                  <a:gd name="T104" fmla="*/ 52 w 160"/>
                  <a:gd name="T105" fmla="*/ 39 h 202"/>
                  <a:gd name="T106" fmla="*/ 43 w 160"/>
                  <a:gd name="T107" fmla="*/ 45 h 202"/>
                  <a:gd name="T108" fmla="*/ 33 w 160"/>
                  <a:gd name="T109" fmla="*/ 54 h 202"/>
                  <a:gd name="T110" fmla="*/ 8 w 160"/>
                  <a:gd name="T111" fmla="*/ 29 h 202"/>
                  <a:gd name="T112" fmla="*/ 22 w 160"/>
                  <a:gd name="T113" fmla="*/ 16 h 202"/>
                  <a:gd name="T114" fmla="*/ 38 w 160"/>
                  <a:gd name="T115" fmla="*/ 7 h 202"/>
                  <a:gd name="T116" fmla="*/ 57 w 160"/>
                  <a:gd name="T117" fmla="*/ 2 h 202"/>
                  <a:gd name="T118" fmla="*/ 78 w 160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0" h="202">
                    <a:moveTo>
                      <a:pt x="75" y="113"/>
                    </a:moveTo>
                    <a:lnTo>
                      <a:pt x="59" y="114"/>
                    </a:lnTo>
                    <a:lnTo>
                      <a:pt x="47" y="120"/>
                    </a:lnTo>
                    <a:lnTo>
                      <a:pt x="42" y="129"/>
                    </a:lnTo>
                    <a:lnTo>
                      <a:pt x="39" y="141"/>
                    </a:lnTo>
                    <a:lnTo>
                      <a:pt x="40" y="154"/>
                    </a:lnTo>
                    <a:lnTo>
                      <a:pt x="47" y="162"/>
                    </a:lnTo>
                    <a:lnTo>
                      <a:pt x="59" y="167"/>
                    </a:lnTo>
                    <a:lnTo>
                      <a:pt x="76" y="170"/>
                    </a:lnTo>
                    <a:lnTo>
                      <a:pt x="89" y="169"/>
                    </a:lnTo>
                    <a:lnTo>
                      <a:pt x="100" y="165"/>
                    </a:lnTo>
                    <a:lnTo>
                      <a:pt x="112" y="158"/>
                    </a:lnTo>
                    <a:lnTo>
                      <a:pt x="117" y="151"/>
                    </a:lnTo>
                    <a:lnTo>
                      <a:pt x="120" y="141"/>
                    </a:lnTo>
                    <a:lnTo>
                      <a:pt x="120" y="129"/>
                    </a:lnTo>
                    <a:lnTo>
                      <a:pt x="120" y="113"/>
                    </a:lnTo>
                    <a:lnTo>
                      <a:pt x="75" y="113"/>
                    </a:lnTo>
                    <a:close/>
                    <a:moveTo>
                      <a:pt x="78" y="0"/>
                    </a:moveTo>
                    <a:lnTo>
                      <a:pt x="104" y="2"/>
                    </a:lnTo>
                    <a:lnTo>
                      <a:pt x="123" y="8"/>
                    </a:lnTo>
                    <a:lnTo>
                      <a:pt x="140" y="17"/>
                    </a:lnTo>
                    <a:lnTo>
                      <a:pt x="151" y="31"/>
                    </a:lnTo>
                    <a:lnTo>
                      <a:pt x="158" y="47"/>
                    </a:lnTo>
                    <a:lnTo>
                      <a:pt x="160" y="68"/>
                    </a:lnTo>
                    <a:lnTo>
                      <a:pt x="160" y="200"/>
                    </a:lnTo>
                    <a:lnTo>
                      <a:pt x="121" y="200"/>
                    </a:lnTo>
                    <a:lnTo>
                      <a:pt x="121" y="182"/>
                    </a:lnTo>
                    <a:lnTo>
                      <a:pt x="111" y="192"/>
                    </a:lnTo>
                    <a:lnTo>
                      <a:pt x="98" y="197"/>
                    </a:lnTo>
                    <a:lnTo>
                      <a:pt x="85" y="201"/>
                    </a:lnTo>
                    <a:lnTo>
                      <a:pt x="68" y="202"/>
                    </a:lnTo>
                    <a:lnTo>
                      <a:pt x="52" y="201"/>
                    </a:lnTo>
                    <a:lnTo>
                      <a:pt x="38" y="197"/>
                    </a:lnTo>
                    <a:lnTo>
                      <a:pt x="25" y="192"/>
                    </a:lnTo>
                    <a:lnTo>
                      <a:pt x="16" y="185"/>
                    </a:lnTo>
                    <a:lnTo>
                      <a:pt x="7" y="172"/>
                    </a:lnTo>
                    <a:lnTo>
                      <a:pt x="2" y="158"/>
                    </a:lnTo>
                    <a:lnTo>
                      <a:pt x="0" y="142"/>
                    </a:lnTo>
                    <a:lnTo>
                      <a:pt x="2" y="126"/>
                    </a:lnTo>
                    <a:lnTo>
                      <a:pt x="8" y="112"/>
                    </a:lnTo>
                    <a:lnTo>
                      <a:pt x="17" y="102"/>
                    </a:lnTo>
                    <a:lnTo>
                      <a:pt x="31" y="92"/>
                    </a:lnTo>
                    <a:lnTo>
                      <a:pt x="47" y="87"/>
                    </a:lnTo>
                    <a:lnTo>
                      <a:pt x="68" y="85"/>
                    </a:lnTo>
                    <a:lnTo>
                      <a:pt x="120" y="85"/>
                    </a:lnTo>
                    <a:lnTo>
                      <a:pt x="120" y="72"/>
                    </a:lnTo>
                    <a:lnTo>
                      <a:pt x="119" y="58"/>
                    </a:lnTo>
                    <a:lnTo>
                      <a:pt x="114" y="47"/>
                    </a:lnTo>
                    <a:lnTo>
                      <a:pt x="106" y="40"/>
                    </a:lnTo>
                    <a:lnTo>
                      <a:pt x="93" y="36"/>
                    </a:lnTo>
                    <a:lnTo>
                      <a:pt x="77" y="35"/>
                    </a:lnTo>
                    <a:lnTo>
                      <a:pt x="63" y="36"/>
                    </a:lnTo>
                    <a:lnTo>
                      <a:pt x="52" y="39"/>
                    </a:lnTo>
                    <a:lnTo>
                      <a:pt x="43" y="45"/>
                    </a:lnTo>
                    <a:lnTo>
                      <a:pt x="33" y="54"/>
                    </a:lnTo>
                    <a:lnTo>
                      <a:pt x="8" y="29"/>
                    </a:lnTo>
                    <a:lnTo>
                      <a:pt x="22" y="16"/>
                    </a:lnTo>
                    <a:lnTo>
                      <a:pt x="38" y="7"/>
                    </a:lnTo>
                    <a:lnTo>
                      <a:pt x="57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1" name="Freeform 16"/>
              <p:cNvSpPr>
                <a:spLocks/>
              </p:cNvSpPr>
              <p:nvPr userDrawn="1"/>
            </p:nvSpPr>
            <p:spPr bwMode="gray">
              <a:xfrm>
                <a:off x="-1212" y="1824"/>
                <a:ext cx="81" cy="101"/>
              </a:xfrm>
              <a:custGeom>
                <a:avLst/>
                <a:gdLst>
                  <a:gd name="T0" fmla="*/ 83 w 164"/>
                  <a:gd name="T1" fmla="*/ 0 h 202"/>
                  <a:gd name="T2" fmla="*/ 105 w 164"/>
                  <a:gd name="T3" fmla="*/ 1 h 202"/>
                  <a:gd name="T4" fmla="*/ 125 w 164"/>
                  <a:gd name="T5" fmla="*/ 6 h 202"/>
                  <a:gd name="T6" fmla="*/ 142 w 164"/>
                  <a:gd name="T7" fmla="*/ 13 h 202"/>
                  <a:gd name="T8" fmla="*/ 157 w 164"/>
                  <a:gd name="T9" fmla="*/ 23 h 202"/>
                  <a:gd name="T10" fmla="*/ 132 w 164"/>
                  <a:gd name="T11" fmla="*/ 48 h 202"/>
                  <a:gd name="T12" fmla="*/ 118 w 164"/>
                  <a:gd name="T13" fmla="*/ 39 h 202"/>
                  <a:gd name="T14" fmla="*/ 102 w 164"/>
                  <a:gd name="T15" fmla="*/ 35 h 202"/>
                  <a:gd name="T16" fmla="*/ 83 w 164"/>
                  <a:gd name="T17" fmla="*/ 33 h 202"/>
                  <a:gd name="T18" fmla="*/ 67 w 164"/>
                  <a:gd name="T19" fmla="*/ 36 h 202"/>
                  <a:gd name="T20" fmla="*/ 57 w 164"/>
                  <a:gd name="T21" fmla="*/ 40 h 202"/>
                  <a:gd name="T22" fmla="*/ 50 w 164"/>
                  <a:gd name="T23" fmla="*/ 48 h 202"/>
                  <a:gd name="T24" fmla="*/ 47 w 164"/>
                  <a:gd name="T25" fmla="*/ 59 h 202"/>
                  <a:gd name="T26" fmla="*/ 49 w 164"/>
                  <a:gd name="T27" fmla="*/ 68 h 202"/>
                  <a:gd name="T28" fmla="*/ 53 w 164"/>
                  <a:gd name="T29" fmla="*/ 74 h 202"/>
                  <a:gd name="T30" fmla="*/ 62 w 164"/>
                  <a:gd name="T31" fmla="*/ 78 h 202"/>
                  <a:gd name="T32" fmla="*/ 75 w 164"/>
                  <a:gd name="T33" fmla="*/ 81 h 202"/>
                  <a:gd name="T34" fmla="*/ 102 w 164"/>
                  <a:gd name="T35" fmla="*/ 83 h 202"/>
                  <a:gd name="T36" fmla="*/ 125 w 164"/>
                  <a:gd name="T37" fmla="*/ 88 h 202"/>
                  <a:gd name="T38" fmla="*/ 142 w 164"/>
                  <a:gd name="T39" fmla="*/ 95 h 202"/>
                  <a:gd name="T40" fmla="*/ 154 w 164"/>
                  <a:gd name="T41" fmla="*/ 106 h 202"/>
                  <a:gd name="T42" fmla="*/ 162 w 164"/>
                  <a:gd name="T43" fmla="*/ 121 h 202"/>
                  <a:gd name="T44" fmla="*/ 164 w 164"/>
                  <a:gd name="T45" fmla="*/ 140 h 202"/>
                  <a:gd name="T46" fmla="*/ 162 w 164"/>
                  <a:gd name="T47" fmla="*/ 158 h 202"/>
                  <a:gd name="T48" fmla="*/ 154 w 164"/>
                  <a:gd name="T49" fmla="*/ 174 h 202"/>
                  <a:gd name="T50" fmla="*/ 141 w 164"/>
                  <a:gd name="T51" fmla="*/ 186 h 202"/>
                  <a:gd name="T52" fmla="*/ 125 w 164"/>
                  <a:gd name="T53" fmla="*/ 195 h 202"/>
                  <a:gd name="T54" fmla="*/ 105 w 164"/>
                  <a:gd name="T55" fmla="*/ 201 h 202"/>
                  <a:gd name="T56" fmla="*/ 82 w 164"/>
                  <a:gd name="T57" fmla="*/ 202 h 202"/>
                  <a:gd name="T58" fmla="*/ 59 w 164"/>
                  <a:gd name="T59" fmla="*/ 201 h 202"/>
                  <a:gd name="T60" fmla="*/ 38 w 164"/>
                  <a:gd name="T61" fmla="*/ 196 h 202"/>
                  <a:gd name="T62" fmla="*/ 17 w 164"/>
                  <a:gd name="T63" fmla="*/ 188 h 202"/>
                  <a:gd name="T64" fmla="*/ 0 w 164"/>
                  <a:gd name="T65" fmla="*/ 174 h 202"/>
                  <a:gd name="T66" fmla="*/ 25 w 164"/>
                  <a:gd name="T67" fmla="*/ 148 h 202"/>
                  <a:gd name="T68" fmla="*/ 38 w 164"/>
                  <a:gd name="T69" fmla="*/ 158 h 202"/>
                  <a:gd name="T70" fmla="*/ 53 w 164"/>
                  <a:gd name="T71" fmla="*/ 164 h 202"/>
                  <a:gd name="T72" fmla="*/ 67 w 164"/>
                  <a:gd name="T73" fmla="*/ 167 h 202"/>
                  <a:gd name="T74" fmla="*/ 82 w 164"/>
                  <a:gd name="T75" fmla="*/ 169 h 202"/>
                  <a:gd name="T76" fmla="*/ 96 w 164"/>
                  <a:gd name="T77" fmla="*/ 167 h 202"/>
                  <a:gd name="T78" fmla="*/ 109 w 164"/>
                  <a:gd name="T79" fmla="*/ 164 h 202"/>
                  <a:gd name="T80" fmla="*/ 118 w 164"/>
                  <a:gd name="T81" fmla="*/ 159 h 202"/>
                  <a:gd name="T82" fmla="*/ 124 w 164"/>
                  <a:gd name="T83" fmla="*/ 151 h 202"/>
                  <a:gd name="T84" fmla="*/ 126 w 164"/>
                  <a:gd name="T85" fmla="*/ 141 h 202"/>
                  <a:gd name="T86" fmla="*/ 124 w 164"/>
                  <a:gd name="T87" fmla="*/ 132 h 202"/>
                  <a:gd name="T88" fmla="*/ 119 w 164"/>
                  <a:gd name="T89" fmla="*/ 125 h 202"/>
                  <a:gd name="T90" fmla="*/ 111 w 164"/>
                  <a:gd name="T91" fmla="*/ 120 h 202"/>
                  <a:gd name="T92" fmla="*/ 99 w 164"/>
                  <a:gd name="T93" fmla="*/ 118 h 202"/>
                  <a:gd name="T94" fmla="*/ 67 w 164"/>
                  <a:gd name="T95" fmla="*/ 115 h 202"/>
                  <a:gd name="T96" fmla="*/ 51 w 164"/>
                  <a:gd name="T97" fmla="*/ 112 h 202"/>
                  <a:gd name="T98" fmla="*/ 36 w 164"/>
                  <a:gd name="T99" fmla="*/ 107 h 202"/>
                  <a:gd name="T100" fmla="*/ 24 w 164"/>
                  <a:gd name="T101" fmla="*/ 99 h 202"/>
                  <a:gd name="T102" fmla="*/ 16 w 164"/>
                  <a:gd name="T103" fmla="*/ 89 h 202"/>
                  <a:gd name="T104" fmla="*/ 12 w 164"/>
                  <a:gd name="T105" fmla="*/ 76 h 202"/>
                  <a:gd name="T106" fmla="*/ 9 w 164"/>
                  <a:gd name="T107" fmla="*/ 61 h 202"/>
                  <a:gd name="T108" fmla="*/ 12 w 164"/>
                  <a:gd name="T109" fmla="*/ 43 h 202"/>
                  <a:gd name="T110" fmla="*/ 20 w 164"/>
                  <a:gd name="T111" fmla="*/ 28 h 202"/>
                  <a:gd name="T112" fmla="*/ 31 w 164"/>
                  <a:gd name="T113" fmla="*/ 16 h 202"/>
                  <a:gd name="T114" fmla="*/ 46 w 164"/>
                  <a:gd name="T115" fmla="*/ 7 h 202"/>
                  <a:gd name="T116" fmla="*/ 64 w 164"/>
                  <a:gd name="T117" fmla="*/ 2 h 202"/>
                  <a:gd name="T118" fmla="*/ 83 w 164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4" h="202">
                    <a:moveTo>
                      <a:pt x="83" y="0"/>
                    </a:moveTo>
                    <a:lnTo>
                      <a:pt x="105" y="1"/>
                    </a:lnTo>
                    <a:lnTo>
                      <a:pt x="125" y="6"/>
                    </a:lnTo>
                    <a:lnTo>
                      <a:pt x="142" y="13"/>
                    </a:lnTo>
                    <a:lnTo>
                      <a:pt x="157" y="23"/>
                    </a:lnTo>
                    <a:lnTo>
                      <a:pt x="132" y="48"/>
                    </a:lnTo>
                    <a:lnTo>
                      <a:pt x="118" y="39"/>
                    </a:lnTo>
                    <a:lnTo>
                      <a:pt x="102" y="35"/>
                    </a:lnTo>
                    <a:lnTo>
                      <a:pt x="83" y="33"/>
                    </a:lnTo>
                    <a:lnTo>
                      <a:pt x="67" y="36"/>
                    </a:lnTo>
                    <a:lnTo>
                      <a:pt x="57" y="40"/>
                    </a:lnTo>
                    <a:lnTo>
                      <a:pt x="50" y="48"/>
                    </a:lnTo>
                    <a:lnTo>
                      <a:pt x="47" y="59"/>
                    </a:lnTo>
                    <a:lnTo>
                      <a:pt x="49" y="68"/>
                    </a:lnTo>
                    <a:lnTo>
                      <a:pt x="53" y="74"/>
                    </a:lnTo>
                    <a:lnTo>
                      <a:pt x="62" y="78"/>
                    </a:lnTo>
                    <a:lnTo>
                      <a:pt x="75" y="81"/>
                    </a:lnTo>
                    <a:lnTo>
                      <a:pt x="102" y="83"/>
                    </a:lnTo>
                    <a:lnTo>
                      <a:pt x="125" y="88"/>
                    </a:lnTo>
                    <a:lnTo>
                      <a:pt x="142" y="95"/>
                    </a:lnTo>
                    <a:lnTo>
                      <a:pt x="154" y="106"/>
                    </a:lnTo>
                    <a:lnTo>
                      <a:pt x="162" y="121"/>
                    </a:lnTo>
                    <a:lnTo>
                      <a:pt x="164" y="140"/>
                    </a:lnTo>
                    <a:lnTo>
                      <a:pt x="162" y="158"/>
                    </a:lnTo>
                    <a:lnTo>
                      <a:pt x="154" y="174"/>
                    </a:lnTo>
                    <a:lnTo>
                      <a:pt x="141" y="186"/>
                    </a:lnTo>
                    <a:lnTo>
                      <a:pt x="125" y="195"/>
                    </a:lnTo>
                    <a:lnTo>
                      <a:pt x="105" y="201"/>
                    </a:lnTo>
                    <a:lnTo>
                      <a:pt x="82" y="202"/>
                    </a:lnTo>
                    <a:lnTo>
                      <a:pt x="59" y="201"/>
                    </a:lnTo>
                    <a:lnTo>
                      <a:pt x="38" y="196"/>
                    </a:lnTo>
                    <a:lnTo>
                      <a:pt x="17" y="188"/>
                    </a:lnTo>
                    <a:lnTo>
                      <a:pt x="0" y="174"/>
                    </a:lnTo>
                    <a:lnTo>
                      <a:pt x="25" y="148"/>
                    </a:lnTo>
                    <a:lnTo>
                      <a:pt x="38" y="158"/>
                    </a:lnTo>
                    <a:lnTo>
                      <a:pt x="53" y="164"/>
                    </a:lnTo>
                    <a:lnTo>
                      <a:pt x="67" y="167"/>
                    </a:lnTo>
                    <a:lnTo>
                      <a:pt x="82" y="169"/>
                    </a:lnTo>
                    <a:lnTo>
                      <a:pt x="96" y="167"/>
                    </a:lnTo>
                    <a:lnTo>
                      <a:pt x="109" y="164"/>
                    </a:lnTo>
                    <a:lnTo>
                      <a:pt x="118" y="159"/>
                    </a:lnTo>
                    <a:lnTo>
                      <a:pt x="124" y="151"/>
                    </a:lnTo>
                    <a:lnTo>
                      <a:pt x="126" y="141"/>
                    </a:lnTo>
                    <a:lnTo>
                      <a:pt x="124" y="132"/>
                    </a:lnTo>
                    <a:lnTo>
                      <a:pt x="119" y="125"/>
                    </a:lnTo>
                    <a:lnTo>
                      <a:pt x="111" y="120"/>
                    </a:lnTo>
                    <a:lnTo>
                      <a:pt x="99" y="118"/>
                    </a:lnTo>
                    <a:lnTo>
                      <a:pt x="67" y="115"/>
                    </a:lnTo>
                    <a:lnTo>
                      <a:pt x="51" y="112"/>
                    </a:lnTo>
                    <a:lnTo>
                      <a:pt x="36" y="107"/>
                    </a:lnTo>
                    <a:lnTo>
                      <a:pt x="24" y="99"/>
                    </a:lnTo>
                    <a:lnTo>
                      <a:pt x="16" y="89"/>
                    </a:lnTo>
                    <a:lnTo>
                      <a:pt x="12" y="76"/>
                    </a:lnTo>
                    <a:lnTo>
                      <a:pt x="9" y="61"/>
                    </a:lnTo>
                    <a:lnTo>
                      <a:pt x="12" y="43"/>
                    </a:lnTo>
                    <a:lnTo>
                      <a:pt x="20" y="28"/>
                    </a:lnTo>
                    <a:lnTo>
                      <a:pt x="31" y="16"/>
                    </a:lnTo>
                    <a:lnTo>
                      <a:pt x="46" y="7"/>
                    </a:lnTo>
                    <a:lnTo>
                      <a:pt x="64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2" name="Freeform 17"/>
              <p:cNvSpPr>
                <a:spLocks/>
              </p:cNvSpPr>
              <p:nvPr userDrawn="1"/>
            </p:nvSpPr>
            <p:spPr bwMode="gray">
              <a:xfrm>
                <a:off x="-1106" y="1825"/>
                <a:ext cx="80" cy="100"/>
              </a:xfrm>
              <a:custGeom>
                <a:avLst/>
                <a:gdLst>
                  <a:gd name="T0" fmla="*/ 0 w 159"/>
                  <a:gd name="T1" fmla="*/ 0 h 200"/>
                  <a:gd name="T2" fmla="*/ 39 w 159"/>
                  <a:gd name="T3" fmla="*/ 0 h 200"/>
                  <a:gd name="T4" fmla="*/ 39 w 159"/>
                  <a:gd name="T5" fmla="*/ 122 h 200"/>
                  <a:gd name="T6" fmla="*/ 41 w 159"/>
                  <a:gd name="T7" fmla="*/ 138 h 200"/>
                  <a:gd name="T8" fmla="*/ 47 w 159"/>
                  <a:gd name="T9" fmla="*/ 149 h 200"/>
                  <a:gd name="T10" fmla="*/ 55 w 159"/>
                  <a:gd name="T11" fmla="*/ 158 h 200"/>
                  <a:gd name="T12" fmla="*/ 65 w 159"/>
                  <a:gd name="T13" fmla="*/ 163 h 200"/>
                  <a:gd name="T14" fmla="*/ 78 w 159"/>
                  <a:gd name="T15" fmla="*/ 165 h 200"/>
                  <a:gd name="T16" fmla="*/ 91 w 159"/>
                  <a:gd name="T17" fmla="*/ 163 h 200"/>
                  <a:gd name="T18" fmla="*/ 102 w 159"/>
                  <a:gd name="T19" fmla="*/ 158 h 200"/>
                  <a:gd name="T20" fmla="*/ 112 w 159"/>
                  <a:gd name="T21" fmla="*/ 149 h 200"/>
                  <a:gd name="T22" fmla="*/ 117 w 159"/>
                  <a:gd name="T23" fmla="*/ 138 h 200"/>
                  <a:gd name="T24" fmla="*/ 120 w 159"/>
                  <a:gd name="T25" fmla="*/ 122 h 200"/>
                  <a:gd name="T26" fmla="*/ 120 w 159"/>
                  <a:gd name="T27" fmla="*/ 0 h 200"/>
                  <a:gd name="T28" fmla="*/ 159 w 159"/>
                  <a:gd name="T29" fmla="*/ 0 h 200"/>
                  <a:gd name="T30" fmla="*/ 159 w 159"/>
                  <a:gd name="T31" fmla="*/ 198 h 200"/>
                  <a:gd name="T32" fmla="*/ 120 w 159"/>
                  <a:gd name="T33" fmla="*/ 198 h 200"/>
                  <a:gd name="T34" fmla="*/ 120 w 159"/>
                  <a:gd name="T35" fmla="*/ 178 h 200"/>
                  <a:gd name="T36" fmla="*/ 105 w 159"/>
                  <a:gd name="T37" fmla="*/ 191 h 200"/>
                  <a:gd name="T38" fmla="*/ 87 w 159"/>
                  <a:gd name="T39" fmla="*/ 198 h 200"/>
                  <a:gd name="T40" fmla="*/ 68 w 159"/>
                  <a:gd name="T41" fmla="*/ 200 h 200"/>
                  <a:gd name="T42" fmla="*/ 48 w 159"/>
                  <a:gd name="T43" fmla="*/ 198 h 200"/>
                  <a:gd name="T44" fmla="*/ 32 w 159"/>
                  <a:gd name="T45" fmla="*/ 192 h 200"/>
                  <a:gd name="T46" fmla="*/ 19 w 159"/>
                  <a:gd name="T47" fmla="*/ 183 h 200"/>
                  <a:gd name="T48" fmla="*/ 10 w 159"/>
                  <a:gd name="T49" fmla="*/ 170 h 200"/>
                  <a:gd name="T50" fmla="*/ 3 w 159"/>
                  <a:gd name="T51" fmla="*/ 157 h 200"/>
                  <a:gd name="T52" fmla="*/ 0 w 159"/>
                  <a:gd name="T53" fmla="*/ 142 h 200"/>
                  <a:gd name="T54" fmla="*/ 0 w 159"/>
                  <a:gd name="T55" fmla="*/ 127 h 200"/>
                  <a:gd name="T56" fmla="*/ 0 w 159"/>
                  <a:gd name="T5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9" h="200">
                    <a:moveTo>
                      <a:pt x="0" y="0"/>
                    </a:moveTo>
                    <a:lnTo>
                      <a:pt x="39" y="0"/>
                    </a:lnTo>
                    <a:lnTo>
                      <a:pt x="39" y="122"/>
                    </a:lnTo>
                    <a:lnTo>
                      <a:pt x="41" y="138"/>
                    </a:lnTo>
                    <a:lnTo>
                      <a:pt x="47" y="149"/>
                    </a:lnTo>
                    <a:lnTo>
                      <a:pt x="55" y="158"/>
                    </a:lnTo>
                    <a:lnTo>
                      <a:pt x="65" y="163"/>
                    </a:lnTo>
                    <a:lnTo>
                      <a:pt x="78" y="165"/>
                    </a:lnTo>
                    <a:lnTo>
                      <a:pt x="91" y="163"/>
                    </a:lnTo>
                    <a:lnTo>
                      <a:pt x="102" y="158"/>
                    </a:lnTo>
                    <a:lnTo>
                      <a:pt x="112" y="149"/>
                    </a:lnTo>
                    <a:lnTo>
                      <a:pt x="117" y="138"/>
                    </a:lnTo>
                    <a:lnTo>
                      <a:pt x="120" y="122"/>
                    </a:lnTo>
                    <a:lnTo>
                      <a:pt x="120" y="0"/>
                    </a:lnTo>
                    <a:lnTo>
                      <a:pt x="159" y="0"/>
                    </a:lnTo>
                    <a:lnTo>
                      <a:pt x="159" y="198"/>
                    </a:lnTo>
                    <a:lnTo>
                      <a:pt x="120" y="198"/>
                    </a:lnTo>
                    <a:lnTo>
                      <a:pt x="120" y="178"/>
                    </a:lnTo>
                    <a:lnTo>
                      <a:pt x="105" y="191"/>
                    </a:lnTo>
                    <a:lnTo>
                      <a:pt x="87" y="198"/>
                    </a:lnTo>
                    <a:lnTo>
                      <a:pt x="68" y="200"/>
                    </a:lnTo>
                    <a:lnTo>
                      <a:pt x="48" y="198"/>
                    </a:lnTo>
                    <a:lnTo>
                      <a:pt x="32" y="192"/>
                    </a:lnTo>
                    <a:lnTo>
                      <a:pt x="19" y="183"/>
                    </a:lnTo>
                    <a:lnTo>
                      <a:pt x="10" y="170"/>
                    </a:lnTo>
                    <a:lnTo>
                      <a:pt x="3" y="157"/>
                    </a:lnTo>
                    <a:lnTo>
                      <a:pt x="0" y="142"/>
                    </a:lnTo>
                    <a:lnTo>
                      <a:pt x="0" y="1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3" name="Freeform 18"/>
              <p:cNvSpPr>
                <a:spLocks/>
              </p:cNvSpPr>
              <p:nvPr userDrawn="1"/>
            </p:nvSpPr>
            <p:spPr bwMode="gray">
              <a:xfrm>
                <a:off x="-992" y="1824"/>
                <a:ext cx="69" cy="100"/>
              </a:xfrm>
              <a:custGeom>
                <a:avLst/>
                <a:gdLst>
                  <a:gd name="T0" fmla="*/ 91 w 137"/>
                  <a:gd name="T1" fmla="*/ 0 h 200"/>
                  <a:gd name="T2" fmla="*/ 108 w 137"/>
                  <a:gd name="T3" fmla="*/ 2 h 200"/>
                  <a:gd name="T4" fmla="*/ 123 w 137"/>
                  <a:gd name="T5" fmla="*/ 8 h 200"/>
                  <a:gd name="T6" fmla="*/ 137 w 137"/>
                  <a:gd name="T7" fmla="*/ 20 h 200"/>
                  <a:gd name="T8" fmla="*/ 107 w 137"/>
                  <a:gd name="T9" fmla="*/ 50 h 200"/>
                  <a:gd name="T10" fmla="*/ 99 w 137"/>
                  <a:gd name="T11" fmla="*/ 42 h 200"/>
                  <a:gd name="T12" fmla="*/ 90 w 137"/>
                  <a:gd name="T13" fmla="*/ 37 h 200"/>
                  <a:gd name="T14" fmla="*/ 78 w 137"/>
                  <a:gd name="T15" fmla="*/ 36 h 200"/>
                  <a:gd name="T16" fmla="*/ 66 w 137"/>
                  <a:gd name="T17" fmla="*/ 38 h 200"/>
                  <a:gd name="T18" fmla="*/ 55 w 137"/>
                  <a:gd name="T19" fmla="*/ 44 h 200"/>
                  <a:gd name="T20" fmla="*/ 47 w 137"/>
                  <a:gd name="T21" fmla="*/ 53 h 200"/>
                  <a:gd name="T22" fmla="*/ 41 w 137"/>
                  <a:gd name="T23" fmla="*/ 65 h 200"/>
                  <a:gd name="T24" fmla="*/ 39 w 137"/>
                  <a:gd name="T25" fmla="*/ 80 h 200"/>
                  <a:gd name="T26" fmla="*/ 39 w 137"/>
                  <a:gd name="T27" fmla="*/ 200 h 200"/>
                  <a:gd name="T28" fmla="*/ 0 w 137"/>
                  <a:gd name="T29" fmla="*/ 200 h 200"/>
                  <a:gd name="T30" fmla="*/ 0 w 137"/>
                  <a:gd name="T31" fmla="*/ 2 h 200"/>
                  <a:gd name="T32" fmla="*/ 38 w 137"/>
                  <a:gd name="T33" fmla="*/ 2 h 200"/>
                  <a:gd name="T34" fmla="*/ 38 w 137"/>
                  <a:gd name="T35" fmla="*/ 24 h 200"/>
                  <a:gd name="T36" fmla="*/ 47 w 137"/>
                  <a:gd name="T37" fmla="*/ 15 h 200"/>
                  <a:gd name="T38" fmla="*/ 60 w 137"/>
                  <a:gd name="T39" fmla="*/ 7 h 200"/>
                  <a:gd name="T40" fmla="*/ 75 w 137"/>
                  <a:gd name="T41" fmla="*/ 2 h 200"/>
                  <a:gd name="T42" fmla="*/ 91 w 137"/>
                  <a:gd name="T43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7" h="200">
                    <a:moveTo>
                      <a:pt x="91" y="0"/>
                    </a:moveTo>
                    <a:lnTo>
                      <a:pt x="108" y="2"/>
                    </a:lnTo>
                    <a:lnTo>
                      <a:pt x="123" y="8"/>
                    </a:lnTo>
                    <a:lnTo>
                      <a:pt x="137" y="20"/>
                    </a:lnTo>
                    <a:lnTo>
                      <a:pt x="107" y="50"/>
                    </a:lnTo>
                    <a:lnTo>
                      <a:pt x="99" y="42"/>
                    </a:lnTo>
                    <a:lnTo>
                      <a:pt x="90" y="37"/>
                    </a:lnTo>
                    <a:lnTo>
                      <a:pt x="78" y="36"/>
                    </a:lnTo>
                    <a:lnTo>
                      <a:pt x="66" y="38"/>
                    </a:lnTo>
                    <a:lnTo>
                      <a:pt x="55" y="44"/>
                    </a:lnTo>
                    <a:lnTo>
                      <a:pt x="47" y="53"/>
                    </a:lnTo>
                    <a:lnTo>
                      <a:pt x="41" y="65"/>
                    </a:lnTo>
                    <a:lnTo>
                      <a:pt x="39" y="80"/>
                    </a:lnTo>
                    <a:lnTo>
                      <a:pt x="39" y="200"/>
                    </a:lnTo>
                    <a:lnTo>
                      <a:pt x="0" y="200"/>
                    </a:lnTo>
                    <a:lnTo>
                      <a:pt x="0" y="2"/>
                    </a:lnTo>
                    <a:lnTo>
                      <a:pt x="38" y="2"/>
                    </a:lnTo>
                    <a:lnTo>
                      <a:pt x="38" y="24"/>
                    </a:lnTo>
                    <a:lnTo>
                      <a:pt x="47" y="15"/>
                    </a:lnTo>
                    <a:lnTo>
                      <a:pt x="60" y="7"/>
                    </a:lnTo>
                    <a:lnTo>
                      <a:pt x="75" y="2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4" name="Freeform 19"/>
              <p:cNvSpPr>
                <a:spLocks noEditPoints="1"/>
              </p:cNvSpPr>
              <p:nvPr userDrawn="1"/>
            </p:nvSpPr>
            <p:spPr bwMode="gray">
              <a:xfrm>
                <a:off x="-915" y="1824"/>
                <a:ext cx="84" cy="101"/>
              </a:xfrm>
              <a:custGeom>
                <a:avLst/>
                <a:gdLst>
                  <a:gd name="T0" fmla="*/ 84 w 167"/>
                  <a:gd name="T1" fmla="*/ 33 h 202"/>
                  <a:gd name="T2" fmla="*/ 70 w 167"/>
                  <a:gd name="T3" fmla="*/ 36 h 202"/>
                  <a:gd name="T4" fmla="*/ 60 w 167"/>
                  <a:gd name="T5" fmla="*/ 40 h 202"/>
                  <a:gd name="T6" fmla="*/ 50 w 167"/>
                  <a:gd name="T7" fmla="*/ 48 h 202"/>
                  <a:gd name="T8" fmla="*/ 43 w 167"/>
                  <a:gd name="T9" fmla="*/ 59 h 202"/>
                  <a:gd name="T10" fmla="*/ 40 w 167"/>
                  <a:gd name="T11" fmla="*/ 70 h 202"/>
                  <a:gd name="T12" fmla="*/ 39 w 167"/>
                  <a:gd name="T13" fmla="*/ 85 h 202"/>
                  <a:gd name="T14" fmla="*/ 128 w 167"/>
                  <a:gd name="T15" fmla="*/ 85 h 202"/>
                  <a:gd name="T16" fmla="*/ 126 w 167"/>
                  <a:gd name="T17" fmla="*/ 70 h 202"/>
                  <a:gd name="T18" fmla="*/ 122 w 167"/>
                  <a:gd name="T19" fmla="*/ 59 h 202"/>
                  <a:gd name="T20" fmla="*/ 116 w 167"/>
                  <a:gd name="T21" fmla="*/ 48 h 202"/>
                  <a:gd name="T22" fmla="*/ 107 w 167"/>
                  <a:gd name="T23" fmla="*/ 40 h 202"/>
                  <a:gd name="T24" fmla="*/ 96 w 167"/>
                  <a:gd name="T25" fmla="*/ 36 h 202"/>
                  <a:gd name="T26" fmla="*/ 84 w 167"/>
                  <a:gd name="T27" fmla="*/ 33 h 202"/>
                  <a:gd name="T28" fmla="*/ 84 w 167"/>
                  <a:gd name="T29" fmla="*/ 0 h 202"/>
                  <a:gd name="T30" fmla="*/ 105 w 167"/>
                  <a:gd name="T31" fmla="*/ 2 h 202"/>
                  <a:gd name="T32" fmla="*/ 123 w 167"/>
                  <a:gd name="T33" fmla="*/ 9 h 202"/>
                  <a:gd name="T34" fmla="*/ 138 w 167"/>
                  <a:gd name="T35" fmla="*/ 20 h 202"/>
                  <a:gd name="T36" fmla="*/ 151 w 167"/>
                  <a:gd name="T37" fmla="*/ 35 h 202"/>
                  <a:gd name="T38" fmla="*/ 160 w 167"/>
                  <a:gd name="T39" fmla="*/ 52 h 202"/>
                  <a:gd name="T40" fmla="*/ 165 w 167"/>
                  <a:gd name="T41" fmla="*/ 73 h 202"/>
                  <a:gd name="T42" fmla="*/ 167 w 167"/>
                  <a:gd name="T43" fmla="*/ 96 h 202"/>
                  <a:gd name="T44" fmla="*/ 167 w 167"/>
                  <a:gd name="T45" fmla="*/ 113 h 202"/>
                  <a:gd name="T46" fmla="*/ 39 w 167"/>
                  <a:gd name="T47" fmla="*/ 113 h 202"/>
                  <a:gd name="T48" fmla="*/ 41 w 167"/>
                  <a:gd name="T49" fmla="*/ 132 h 202"/>
                  <a:gd name="T50" fmla="*/ 47 w 167"/>
                  <a:gd name="T51" fmla="*/ 147 h 202"/>
                  <a:gd name="T52" fmla="*/ 57 w 167"/>
                  <a:gd name="T53" fmla="*/ 158 h 202"/>
                  <a:gd name="T54" fmla="*/ 71 w 167"/>
                  <a:gd name="T55" fmla="*/ 165 h 202"/>
                  <a:gd name="T56" fmla="*/ 90 w 167"/>
                  <a:gd name="T57" fmla="*/ 169 h 202"/>
                  <a:gd name="T58" fmla="*/ 103 w 167"/>
                  <a:gd name="T59" fmla="*/ 167 h 202"/>
                  <a:gd name="T60" fmla="*/ 116 w 167"/>
                  <a:gd name="T61" fmla="*/ 163 h 202"/>
                  <a:gd name="T62" fmla="*/ 126 w 167"/>
                  <a:gd name="T63" fmla="*/ 157 h 202"/>
                  <a:gd name="T64" fmla="*/ 137 w 167"/>
                  <a:gd name="T65" fmla="*/ 148 h 202"/>
                  <a:gd name="T66" fmla="*/ 162 w 167"/>
                  <a:gd name="T67" fmla="*/ 172 h 202"/>
                  <a:gd name="T68" fmla="*/ 150 w 167"/>
                  <a:gd name="T69" fmla="*/ 182 h 202"/>
                  <a:gd name="T70" fmla="*/ 137 w 167"/>
                  <a:gd name="T71" fmla="*/ 191 h 202"/>
                  <a:gd name="T72" fmla="*/ 123 w 167"/>
                  <a:gd name="T73" fmla="*/ 197 h 202"/>
                  <a:gd name="T74" fmla="*/ 107 w 167"/>
                  <a:gd name="T75" fmla="*/ 201 h 202"/>
                  <a:gd name="T76" fmla="*/ 88 w 167"/>
                  <a:gd name="T77" fmla="*/ 202 h 202"/>
                  <a:gd name="T78" fmla="*/ 70 w 167"/>
                  <a:gd name="T79" fmla="*/ 201 h 202"/>
                  <a:gd name="T80" fmla="*/ 54 w 167"/>
                  <a:gd name="T81" fmla="*/ 197 h 202"/>
                  <a:gd name="T82" fmla="*/ 39 w 167"/>
                  <a:gd name="T83" fmla="*/ 191 h 202"/>
                  <a:gd name="T84" fmla="*/ 25 w 167"/>
                  <a:gd name="T85" fmla="*/ 180 h 202"/>
                  <a:gd name="T86" fmla="*/ 15 w 167"/>
                  <a:gd name="T87" fmla="*/ 166 h 202"/>
                  <a:gd name="T88" fmla="*/ 6 w 167"/>
                  <a:gd name="T89" fmla="*/ 149 h 202"/>
                  <a:gd name="T90" fmla="*/ 2 w 167"/>
                  <a:gd name="T91" fmla="*/ 127 h 202"/>
                  <a:gd name="T92" fmla="*/ 0 w 167"/>
                  <a:gd name="T93" fmla="*/ 102 h 202"/>
                  <a:gd name="T94" fmla="*/ 2 w 167"/>
                  <a:gd name="T95" fmla="*/ 75 h 202"/>
                  <a:gd name="T96" fmla="*/ 8 w 167"/>
                  <a:gd name="T97" fmla="*/ 53 h 202"/>
                  <a:gd name="T98" fmla="*/ 17 w 167"/>
                  <a:gd name="T99" fmla="*/ 35 h 202"/>
                  <a:gd name="T100" fmla="*/ 30 w 167"/>
                  <a:gd name="T101" fmla="*/ 20 h 202"/>
                  <a:gd name="T102" fmla="*/ 45 w 167"/>
                  <a:gd name="T103" fmla="*/ 9 h 202"/>
                  <a:gd name="T104" fmla="*/ 63 w 167"/>
                  <a:gd name="T105" fmla="*/ 2 h 202"/>
                  <a:gd name="T106" fmla="*/ 84 w 167"/>
                  <a:gd name="T10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7" h="202">
                    <a:moveTo>
                      <a:pt x="84" y="33"/>
                    </a:moveTo>
                    <a:lnTo>
                      <a:pt x="70" y="36"/>
                    </a:lnTo>
                    <a:lnTo>
                      <a:pt x="60" y="40"/>
                    </a:lnTo>
                    <a:lnTo>
                      <a:pt x="50" y="48"/>
                    </a:lnTo>
                    <a:lnTo>
                      <a:pt x="43" y="59"/>
                    </a:lnTo>
                    <a:lnTo>
                      <a:pt x="40" y="70"/>
                    </a:lnTo>
                    <a:lnTo>
                      <a:pt x="39" y="85"/>
                    </a:lnTo>
                    <a:lnTo>
                      <a:pt x="128" y="85"/>
                    </a:lnTo>
                    <a:lnTo>
                      <a:pt x="126" y="70"/>
                    </a:lnTo>
                    <a:lnTo>
                      <a:pt x="122" y="59"/>
                    </a:lnTo>
                    <a:lnTo>
                      <a:pt x="116" y="48"/>
                    </a:lnTo>
                    <a:lnTo>
                      <a:pt x="107" y="40"/>
                    </a:lnTo>
                    <a:lnTo>
                      <a:pt x="96" y="36"/>
                    </a:lnTo>
                    <a:lnTo>
                      <a:pt x="84" y="33"/>
                    </a:lnTo>
                    <a:close/>
                    <a:moveTo>
                      <a:pt x="84" y="0"/>
                    </a:moveTo>
                    <a:lnTo>
                      <a:pt x="105" y="2"/>
                    </a:lnTo>
                    <a:lnTo>
                      <a:pt x="123" y="9"/>
                    </a:lnTo>
                    <a:lnTo>
                      <a:pt x="138" y="20"/>
                    </a:lnTo>
                    <a:lnTo>
                      <a:pt x="151" y="35"/>
                    </a:lnTo>
                    <a:lnTo>
                      <a:pt x="160" y="52"/>
                    </a:lnTo>
                    <a:lnTo>
                      <a:pt x="165" y="73"/>
                    </a:lnTo>
                    <a:lnTo>
                      <a:pt x="167" y="96"/>
                    </a:lnTo>
                    <a:lnTo>
                      <a:pt x="167" y="113"/>
                    </a:lnTo>
                    <a:lnTo>
                      <a:pt x="39" y="113"/>
                    </a:lnTo>
                    <a:lnTo>
                      <a:pt x="41" y="132"/>
                    </a:lnTo>
                    <a:lnTo>
                      <a:pt x="47" y="147"/>
                    </a:lnTo>
                    <a:lnTo>
                      <a:pt x="57" y="158"/>
                    </a:lnTo>
                    <a:lnTo>
                      <a:pt x="71" y="165"/>
                    </a:lnTo>
                    <a:lnTo>
                      <a:pt x="90" y="169"/>
                    </a:lnTo>
                    <a:lnTo>
                      <a:pt x="103" y="167"/>
                    </a:lnTo>
                    <a:lnTo>
                      <a:pt x="116" y="163"/>
                    </a:lnTo>
                    <a:lnTo>
                      <a:pt x="126" y="157"/>
                    </a:lnTo>
                    <a:lnTo>
                      <a:pt x="137" y="148"/>
                    </a:lnTo>
                    <a:lnTo>
                      <a:pt x="162" y="172"/>
                    </a:lnTo>
                    <a:lnTo>
                      <a:pt x="150" y="182"/>
                    </a:lnTo>
                    <a:lnTo>
                      <a:pt x="137" y="191"/>
                    </a:lnTo>
                    <a:lnTo>
                      <a:pt x="123" y="197"/>
                    </a:lnTo>
                    <a:lnTo>
                      <a:pt x="107" y="201"/>
                    </a:lnTo>
                    <a:lnTo>
                      <a:pt x="88" y="202"/>
                    </a:lnTo>
                    <a:lnTo>
                      <a:pt x="70" y="201"/>
                    </a:lnTo>
                    <a:lnTo>
                      <a:pt x="54" y="197"/>
                    </a:lnTo>
                    <a:lnTo>
                      <a:pt x="39" y="191"/>
                    </a:lnTo>
                    <a:lnTo>
                      <a:pt x="25" y="180"/>
                    </a:lnTo>
                    <a:lnTo>
                      <a:pt x="15" y="166"/>
                    </a:lnTo>
                    <a:lnTo>
                      <a:pt x="6" y="149"/>
                    </a:lnTo>
                    <a:lnTo>
                      <a:pt x="2" y="127"/>
                    </a:lnTo>
                    <a:lnTo>
                      <a:pt x="0" y="102"/>
                    </a:lnTo>
                    <a:lnTo>
                      <a:pt x="2" y="75"/>
                    </a:lnTo>
                    <a:lnTo>
                      <a:pt x="8" y="53"/>
                    </a:lnTo>
                    <a:lnTo>
                      <a:pt x="17" y="35"/>
                    </a:lnTo>
                    <a:lnTo>
                      <a:pt x="30" y="20"/>
                    </a:lnTo>
                    <a:lnTo>
                      <a:pt x="45" y="9"/>
                    </a:lnTo>
                    <a:lnTo>
                      <a:pt x="63" y="2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5" name="Freeform 20"/>
              <p:cNvSpPr>
                <a:spLocks/>
              </p:cNvSpPr>
              <p:nvPr userDrawn="1"/>
            </p:nvSpPr>
            <p:spPr bwMode="gray">
              <a:xfrm>
                <a:off x="-757" y="1797"/>
                <a:ext cx="51" cy="127"/>
              </a:xfrm>
              <a:custGeom>
                <a:avLst/>
                <a:gdLst>
                  <a:gd name="T0" fmla="*/ 22 w 100"/>
                  <a:gd name="T1" fmla="*/ 0 h 253"/>
                  <a:gd name="T2" fmla="*/ 62 w 100"/>
                  <a:gd name="T3" fmla="*/ 0 h 253"/>
                  <a:gd name="T4" fmla="*/ 62 w 100"/>
                  <a:gd name="T5" fmla="*/ 55 h 253"/>
                  <a:gd name="T6" fmla="*/ 100 w 100"/>
                  <a:gd name="T7" fmla="*/ 55 h 253"/>
                  <a:gd name="T8" fmla="*/ 100 w 100"/>
                  <a:gd name="T9" fmla="*/ 86 h 253"/>
                  <a:gd name="T10" fmla="*/ 62 w 100"/>
                  <a:gd name="T11" fmla="*/ 86 h 253"/>
                  <a:gd name="T12" fmla="*/ 62 w 100"/>
                  <a:gd name="T13" fmla="*/ 196 h 253"/>
                  <a:gd name="T14" fmla="*/ 63 w 100"/>
                  <a:gd name="T15" fmla="*/ 205 h 253"/>
                  <a:gd name="T16" fmla="*/ 67 w 100"/>
                  <a:gd name="T17" fmla="*/ 213 h 253"/>
                  <a:gd name="T18" fmla="*/ 74 w 100"/>
                  <a:gd name="T19" fmla="*/ 217 h 253"/>
                  <a:gd name="T20" fmla="*/ 83 w 100"/>
                  <a:gd name="T21" fmla="*/ 219 h 253"/>
                  <a:gd name="T22" fmla="*/ 100 w 100"/>
                  <a:gd name="T23" fmla="*/ 219 h 253"/>
                  <a:gd name="T24" fmla="*/ 100 w 100"/>
                  <a:gd name="T25" fmla="*/ 253 h 253"/>
                  <a:gd name="T26" fmla="*/ 76 w 100"/>
                  <a:gd name="T27" fmla="*/ 253 h 253"/>
                  <a:gd name="T28" fmla="*/ 59 w 100"/>
                  <a:gd name="T29" fmla="*/ 250 h 253"/>
                  <a:gd name="T30" fmla="*/ 46 w 100"/>
                  <a:gd name="T31" fmla="*/ 245 h 253"/>
                  <a:gd name="T32" fmla="*/ 35 w 100"/>
                  <a:gd name="T33" fmla="*/ 237 h 253"/>
                  <a:gd name="T34" fmla="*/ 27 w 100"/>
                  <a:gd name="T35" fmla="*/ 225 h 253"/>
                  <a:gd name="T36" fmla="*/ 23 w 100"/>
                  <a:gd name="T37" fmla="*/ 212 h 253"/>
                  <a:gd name="T38" fmla="*/ 22 w 100"/>
                  <a:gd name="T39" fmla="*/ 198 h 253"/>
                  <a:gd name="T40" fmla="*/ 22 w 100"/>
                  <a:gd name="T41" fmla="*/ 86 h 253"/>
                  <a:gd name="T42" fmla="*/ 0 w 100"/>
                  <a:gd name="T43" fmla="*/ 86 h 253"/>
                  <a:gd name="T44" fmla="*/ 0 w 100"/>
                  <a:gd name="T45" fmla="*/ 55 h 253"/>
                  <a:gd name="T46" fmla="*/ 22 w 100"/>
                  <a:gd name="T47" fmla="*/ 55 h 253"/>
                  <a:gd name="T48" fmla="*/ 22 w 100"/>
                  <a:gd name="T49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0" h="253">
                    <a:moveTo>
                      <a:pt x="22" y="0"/>
                    </a:moveTo>
                    <a:lnTo>
                      <a:pt x="62" y="0"/>
                    </a:lnTo>
                    <a:lnTo>
                      <a:pt x="62" y="55"/>
                    </a:lnTo>
                    <a:lnTo>
                      <a:pt x="100" y="55"/>
                    </a:lnTo>
                    <a:lnTo>
                      <a:pt x="100" y="86"/>
                    </a:lnTo>
                    <a:lnTo>
                      <a:pt x="62" y="86"/>
                    </a:lnTo>
                    <a:lnTo>
                      <a:pt x="62" y="196"/>
                    </a:lnTo>
                    <a:lnTo>
                      <a:pt x="63" y="205"/>
                    </a:lnTo>
                    <a:lnTo>
                      <a:pt x="67" y="213"/>
                    </a:lnTo>
                    <a:lnTo>
                      <a:pt x="74" y="217"/>
                    </a:lnTo>
                    <a:lnTo>
                      <a:pt x="83" y="219"/>
                    </a:lnTo>
                    <a:lnTo>
                      <a:pt x="100" y="219"/>
                    </a:lnTo>
                    <a:lnTo>
                      <a:pt x="100" y="253"/>
                    </a:lnTo>
                    <a:lnTo>
                      <a:pt x="76" y="253"/>
                    </a:lnTo>
                    <a:lnTo>
                      <a:pt x="59" y="250"/>
                    </a:lnTo>
                    <a:lnTo>
                      <a:pt x="46" y="245"/>
                    </a:lnTo>
                    <a:lnTo>
                      <a:pt x="35" y="237"/>
                    </a:lnTo>
                    <a:lnTo>
                      <a:pt x="27" y="225"/>
                    </a:lnTo>
                    <a:lnTo>
                      <a:pt x="23" y="212"/>
                    </a:lnTo>
                    <a:lnTo>
                      <a:pt x="22" y="198"/>
                    </a:lnTo>
                    <a:lnTo>
                      <a:pt x="22" y="86"/>
                    </a:lnTo>
                    <a:lnTo>
                      <a:pt x="0" y="86"/>
                    </a:lnTo>
                    <a:lnTo>
                      <a:pt x="0" y="55"/>
                    </a:lnTo>
                    <a:lnTo>
                      <a:pt x="22" y="55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6" name="Freeform 21"/>
              <p:cNvSpPr>
                <a:spLocks/>
              </p:cNvSpPr>
              <p:nvPr userDrawn="1"/>
            </p:nvSpPr>
            <p:spPr bwMode="gray">
              <a:xfrm>
                <a:off x="-678" y="1785"/>
                <a:ext cx="79" cy="139"/>
              </a:xfrm>
              <a:custGeom>
                <a:avLst/>
                <a:gdLst>
                  <a:gd name="T0" fmla="*/ 0 w 159"/>
                  <a:gd name="T1" fmla="*/ 0 h 277"/>
                  <a:gd name="T2" fmla="*/ 39 w 159"/>
                  <a:gd name="T3" fmla="*/ 0 h 277"/>
                  <a:gd name="T4" fmla="*/ 39 w 159"/>
                  <a:gd name="T5" fmla="*/ 100 h 277"/>
                  <a:gd name="T6" fmla="*/ 54 w 159"/>
                  <a:gd name="T7" fmla="*/ 87 h 277"/>
                  <a:gd name="T8" fmla="*/ 71 w 159"/>
                  <a:gd name="T9" fmla="*/ 80 h 277"/>
                  <a:gd name="T10" fmla="*/ 91 w 159"/>
                  <a:gd name="T11" fmla="*/ 77 h 277"/>
                  <a:gd name="T12" fmla="*/ 110 w 159"/>
                  <a:gd name="T13" fmla="*/ 79 h 277"/>
                  <a:gd name="T14" fmla="*/ 127 w 159"/>
                  <a:gd name="T15" fmla="*/ 86 h 277"/>
                  <a:gd name="T16" fmla="*/ 139 w 159"/>
                  <a:gd name="T17" fmla="*/ 95 h 277"/>
                  <a:gd name="T18" fmla="*/ 149 w 159"/>
                  <a:gd name="T19" fmla="*/ 107 h 277"/>
                  <a:gd name="T20" fmla="*/ 155 w 159"/>
                  <a:gd name="T21" fmla="*/ 121 h 277"/>
                  <a:gd name="T22" fmla="*/ 159 w 159"/>
                  <a:gd name="T23" fmla="*/ 135 h 277"/>
                  <a:gd name="T24" fmla="*/ 159 w 159"/>
                  <a:gd name="T25" fmla="*/ 151 h 277"/>
                  <a:gd name="T26" fmla="*/ 159 w 159"/>
                  <a:gd name="T27" fmla="*/ 277 h 277"/>
                  <a:gd name="T28" fmla="*/ 120 w 159"/>
                  <a:gd name="T29" fmla="*/ 277 h 277"/>
                  <a:gd name="T30" fmla="*/ 120 w 159"/>
                  <a:gd name="T31" fmla="*/ 157 h 277"/>
                  <a:gd name="T32" fmla="*/ 117 w 159"/>
                  <a:gd name="T33" fmla="*/ 140 h 277"/>
                  <a:gd name="T34" fmla="*/ 113 w 159"/>
                  <a:gd name="T35" fmla="*/ 128 h 277"/>
                  <a:gd name="T36" fmla="*/ 104 w 159"/>
                  <a:gd name="T37" fmla="*/ 120 h 277"/>
                  <a:gd name="T38" fmla="*/ 93 w 159"/>
                  <a:gd name="T39" fmla="*/ 115 h 277"/>
                  <a:gd name="T40" fmla="*/ 80 w 159"/>
                  <a:gd name="T41" fmla="*/ 113 h 277"/>
                  <a:gd name="T42" fmla="*/ 68 w 159"/>
                  <a:gd name="T43" fmla="*/ 115 h 277"/>
                  <a:gd name="T44" fmla="*/ 56 w 159"/>
                  <a:gd name="T45" fmla="*/ 120 h 277"/>
                  <a:gd name="T46" fmla="*/ 47 w 159"/>
                  <a:gd name="T47" fmla="*/ 128 h 277"/>
                  <a:gd name="T48" fmla="*/ 41 w 159"/>
                  <a:gd name="T49" fmla="*/ 140 h 277"/>
                  <a:gd name="T50" fmla="*/ 39 w 159"/>
                  <a:gd name="T51" fmla="*/ 157 h 277"/>
                  <a:gd name="T52" fmla="*/ 39 w 159"/>
                  <a:gd name="T53" fmla="*/ 277 h 277"/>
                  <a:gd name="T54" fmla="*/ 0 w 159"/>
                  <a:gd name="T55" fmla="*/ 277 h 277"/>
                  <a:gd name="T56" fmla="*/ 0 w 159"/>
                  <a:gd name="T57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9" h="277">
                    <a:moveTo>
                      <a:pt x="0" y="0"/>
                    </a:moveTo>
                    <a:lnTo>
                      <a:pt x="39" y="0"/>
                    </a:lnTo>
                    <a:lnTo>
                      <a:pt x="39" y="100"/>
                    </a:lnTo>
                    <a:lnTo>
                      <a:pt x="54" y="87"/>
                    </a:lnTo>
                    <a:lnTo>
                      <a:pt x="71" y="80"/>
                    </a:lnTo>
                    <a:lnTo>
                      <a:pt x="91" y="77"/>
                    </a:lnTo>
                    <a:lnTo>
                      <a:pt x="110" y="79"/>
                    </a:lnTo>
                    <a:lnTo>
                      <a:pt x="127" y="86"/>
                    </a:lnTo>
                    <a:lnTo>
                      <a:pt x="139" y="95"/>
                    </a:lnTo>
                    <a:lnTo>
                      <a:pt x="149" y="107"/>
                    </a:lnTo>
                    <a:lnTo>
                      <a:pt x="155" y="121"/>
                    </a:lnTo>
                    <a:lnTo>
                      <a:pt x="159" y="135"/>
                    </a:lnTo>
                    <a:lnTo>
                      <a:pt x="159" y="151"/>
                    </a:lnTo>
                    <a:lnTo>
                      <a:pt x="159" y="277"/>
                    </a:lnTo>
                    <a:lnTo>
                      <a:pt x="120" y="277"/>
                    </a:lnTo>
                    <a:lnTo>
                      <a:pt x="120" y="157"/>
                    </a:lnTo>
                    <a:lnTo>
                      <a:pt x="117" y="140"/>
                    </a:lnTo>
                    <a:lnTo>
                      <a:pt x="113" y="128"/>
                    </a:lnTo>
                    <a:lnTo>
                      <a:pt x="104" y="120"/>
                    </a:lnTo>
                    <a:lnTo>
                      <a:pt x="93" y="115"/>
                    </a:lnTo>
                    <a:lnTo>
                      <a:pt x="80" y="113"/>
                    </a:lnTo>
                    <a:lnTo>
                      <a:pt x="68" y="115"/>
                    </a:lnTo>
                    <a:lnTo>
                      <a:pt x="56" y="120"/>
                    </a:lnTo>
                    <a:lnTo>
                      <a:pt x="47" y="128"/>
                    </a:lnTo>
                    <a:lnTo>
                      <a:pt x="41" y="140"/>
                    </a:lnTo>
                    <a:lnTo>
                      <a:pt x="39" y="157"/>
                    </a:lnTo>
                    <a:lnTo>
                      <a:pt x="39" y="277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7" name="Freeform 22"/>
              <p:cNvSpPr>
                <a:spLocks noEditPoints="1"/>
              </p:cNvSpPr>
              <p:nvPr userDrawn="1"/>
            </p:nvSpPr>
            <p:spPr bwMode="gray">
              <a:xfrm>
                <a:off x="-571" y="1824"/>
                <a:ext cx="83" cy="101"/>
              </a:xfrm>
              <a:custGeom>
                <a:avLst/>
                <a:gdLst>
                  <a:gd name="T0" fmla="*/ 83 w 167"/>
                  <a:gd name="T1" fmla="*/ 33 h 202"/>
                  <a:gd name="T2" fmla="*/ 71 w 167"/>
                  <a:gd name="T3" fmla="*/ 36 h 202"/>
                  <a:gd name="T4" fmla="*/ 59 w 167"/>
                  <a:gd name="T5" fmla="*/ 40 h 202"/>
                  <a:gd name="T6" fmla="*/ 51 w 167"/>
                  <a:gd name="T7" fmla="*/ 48 h 202"/>
                  <a:gd name="T8" fmla="*/ 44 w 167"/>
                  <a:gd name="T9" fmla="*/ 59 h 202"/>
                  <a:gd name="T10" fmla="*/ 41 w 167"/>
                  <a:gd name="T11" fmla="*/ 70 h 202"/>
                  <a:gd name="T12" fmla="*/ 39 w 167"/>
                  <a:gd name="T13" fmla="*/ 85 h 202"/>
                  <a:gd name="T14" fmla="*/ 128 w 167"/>
                  <a:gd name="T15" fmla="*/ 85 h 202"/>
                  <a:gd name="T16" fmla="*/ 126 w 167"/>
                  <a:gd name="T17" fmla="*/ 70 h 202"/>
                  <a:gd name="T18" fmla="*/ 122 w 167"/>
                  <a:gd name="T19" fmla="*/ 59 h 202"/>
                  <a:gd name="T20" fmla="*/ 116 w 167"/>
                  <a:gd name="T21" fmla="*/ 48 h 202"/>
                  <a:gd name="T22" fmla="*/ 107 w 167"/>
                  <a:gd name="T23" fmla="*/ 40 h 202"/>
                  <a:gd name="T24" fmla="*/ 96 w 167"/>
                  <a:gd name="T25" fmla="*/ 36 h 202"/>
                  <a:gd name="T26" fmla="*/ 83 w 167"/>
                  <a:gd name="T27" fmla="*/ 33 h 202"/>
                  <a:gd name="T28" fmla="*/ 83 w 167"/>
                  <a:gd name="T29" fmla="*/ 0 h 202"/>
                  <a:gd name="T30" fmla="*/ 105 w 167"/>
                  <a:gd name="T31" fmla="*/ 2 h 202"/>
                  <a:gd name="T32" fmla="*/ 124 w 167"/>
                  <a:gd name="T33" fmla="*/ 9 h 202"/>
                  <a:gd name="T34" fmla="*/ 139 w 167"/>
                  <a:gd name="T35" fmla="*/ 20 h 202"/>
                  <a:gd name="T36" fmla="*/ 150 w 167"/>
                  <a:gd name="T37" fmla="*/ 35 h 202"/>
                  <a:gd name="T38" fmla="*/ 159 w 167"/>
                  <a:gd name="T39" fmla="*/ 52 h 202"/>
                  <a:gd name="T40" fmla="*/ 165 w 167"/>
                  <a:gd name="T41" fmla="*/ 73 h 202"/>
                  <a:gd name="T42" fmla="*/ 167 w 167"/>
                  <a:gd name="T43" fmla="*/ 96 h 202"/>
                  <a:gd name="T44" fmla="*/ 167 w 167"/>
                  <a:gd name="T45" fmla="*/ 113 h 202"/>
                  <a:gd name="T46" fmla="*/ 39 w 167"/>
                  <a:gd name="T47" fmla="*/ 113 h 202"/>
                  <a:gd name="T48" fmla="*/ 42 w 167"/>
                  <a:gd name="T49" fmla="*/ 132 h 202"/>
                  <a:gd name="T50" fmla="*/ 47 w 167"/>
                  <a:gd name="T51" fmla="*/ 147 h 202"/>
                  <a:gd name="T52" fmla="*/ 58 w 167"/>
                  <a:gd name="T53" fmla="*/ 158 h 202"/>
                  <a:gd name="T54" fmla="*/ 72 w 167"/>
                  <a:gd name="T55" fmla="*/ 165 h 202"/>
                  <a:gd name="T56" fmla="*/ 89 w 167"/>
                  <a:gd name="T57" fmla="*/ 169 h 202"/>
                  <a:gd name="T58" fmla="*/ 104 w 167"/>
                  <a:gd name="T59" fmla="*/ 167 h 202"/>
                  <a:gd name="T60" fmla="*/ 117 w 167"/>
                  <a:gd name="T61" fmla="*/ 163 h 202"/>
                  <a:gd name="T62" fmla="*/ 127 w 167"/>
                  <a:gd name="T63" fmla="*/ 157 h 202"/>
                  <a:gd name="T64" fmla="*/ 137 w 167"/>
                  <a:gd name="T65" fmla="*/ 148 h 202"/>
                  <a:gd name="T66" fmla="*/ 163 w 167"/>
                  <a:gd name="T67" fmla="*/ 172 h 202"/>
                  <a:gd name="T68" fmla="*/ 150 w 167"/>
                  <a:gd name="T69" fmla="*/ 182 h 202"/>
                  <a:gd name="T70" fmla="*/ 137 w 167"/>
                  <a:gd name="T71" fmla="*/ 191 h 202"/>
                  <a:gd name="T72" fmla="*/ 124 w 167"/>
                  <a:gd name="T73" fmla="*/ 197 h 202"/>
                  <a:gd name="T74" fmla="*/ 107 w 167"/>
                  <a:gd name="T75" fmla="*/ 201 h 202"/>
                  <a:gd name="T76" fmla="*/ 89 w 167"/>
                  <a:gd name="T77" fmla="*/ 202 h 202"/>
                  <a:gd name="T78" fmla="*/ 71 w 167"/>
                  <a:gd name="T79" fmla="*/ 201 h 202"/>
                  <a:gd name="T80" fmla="*/ 54 w 167"/>
                  <a:gd name="T81" fmla="*/ 197 h 202"/>
                  <a:gd name="T82" fmla="*/ 38 w 167"/>
                  <a:gd name="T83" fmla="*/ 191 h 202"/>
                  <a:gd name="T84" fmla="*/ 26 w 167"/>
                  <a:gd name="T85" fmla="*/ 180 h 202"/>
                  <a:gd name="T86" fmla="*/ 15 w 167"/>
                  <a:gd name="T87" fmla="*/ 166 h 202"/>
                  <a:gd name="T88" fmla="*/ 7 w 167"/>
                  <a:gd name="T89" fmla="*/ 149 h 202"/>
                  <a:gd name="T90" fmla="*/ 1 w 167"/>
                  <a:gd name="T91" fmla="*/ 127 h 202"/>
                  <a:gd name="T92" fmla="*/ 0 w 167"/>
                  <a:gd name="T93" fmla="*/ 102 h 202"/>
                  <a:gd name="T94" fmla="*/ 2 w 167"/>
                  <a:gd name="T95" fmla="*/ 75 h 202"/>
                  <a:gd name="T96" fmla="*/ 8 w 167"/>
                  <a:gd name="T97" fmla="*/ 53 h 202"/>
                  <a:gd name="T98" fmla="*/ 17 w 167"/>
                  <a:gd name="T99" fmla="*/ 35 h 202"/>
                  <a:gd name="T100" fmla="*/ 29 w 167"/>
                  <a:gd name="T101" fmla="*/ 20 h 202"/>
                  <a:gd name="T102" fmla="*/ 45 w 167"/>
                  <a:gd name="T103" fmla="*/ 9 h 202"/>
                  <a:gd name="T104" fmla="*/ 62 w 167"/>
                  <a:gd name="T105" fmla="*/ 2 h 202"/>
                  <a:gd name="T106" fmla="*/ 83 w 167"/>
                  <a:gd name="T10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7" h="202">
                    <a:moveTo>
                      <a:pt x="83" y="33"/>
                    </a:moveTo>
                    <a:lnTo>
                      <a:pt x="71" y="36"/>
                    </a:lnTo>
                    <a:lnTo>
                      <a:pt x="59" y="40"/>
                    </a:lnTo>
                    <a:lnTo>
                      <a:pt x="51" y="48"/>
                    </a:lnTo>
                    <a:lnTo>
                      <a:pt x="44" y="59"/>
                    </a:lnTo>
                    <a:lnTo>
                      <a:pt x="41" y="70"/>
                    </a:lnTo>
                    <a:lnTo>
                      <a:pt x="39" y="85"/>
                    </a:lnTo>
                    <a:lnTo>
                      <a:pt x="128" y="85"/>
                    </a:lnTo>
                    <a:lnTo>
                      <a:pt x="126" y="70"/>
                    </a:lnTo>
                    <a:lnTo>
                      <a:pt x="122" y="59"/>
                    </a:lnTo>
                    <a:lnTo>
                      <a:pt x="116" y="48"/>
                    </a:lnTo>
                    <a:lnTo>
                      <a:pt x="107" y="40"/>
                    </a:lnTo>
                    <a:lnTo>
                      <a:pt x="96" y="36"/>
                    </a:lnTo>
                    <a:lnTo>
                      <a:pt x="83" y="33"/>
                    </a:lnTo>
                    <a:close/>
                    <a:moveTo>
                      <a:pt x="83" y="0"/>
                    </a:moveTo>
                    <a:lnTo>
                      <a:pt x="105" y="2"/>
                    </a:lnTo>
                    <a:lnTo>
                      <a:pt x="124" y="9"/>
                    </a:lnTo>
                    <a:lnTo>
                      <a:pt x="139" y="20"/>
                    </a:lnTo>
                    <a:lnTo>
                      <a:pt x="150" y="35"/>
                    </a:lnTo>
                    <a:lnTo>
                      <a:pt x="159" y="52"/>
                    </a:lnTo>
                    <a:lnTo>
                      <a:pt x="165" y="73"/>
                    </a:lnTo>
                    <a:lnTo>
                      <a:pt x="167" y="96"/>
                    </a:lnTo>
                    <a:lnTo>
                      <a:pt x="167" y="113"/>
                    </a:lnTo>
                    <a:lnTo>
                      <a:pt x="39" y="113"/>
                    </a:lnTo>
                    <a:lnTo>
                      <a:pt x="42" y="132"/>
                    </a:lnTo>
                    <a:lnTo>
                      <a:pt x="47" y="147"/>
                    </a:lnTo>
                    <a:lnTo>
                      <a:pt x="58" y="158"/>
                    </a:lnTo>
                    <a:lnTo>
                      <a:pt x="72" y="165"/>
                    </a:lnTo>
                    <a:lnTo>
                      <a:pt x="89" y="169"/>
                    </a:lnTo>
                    <a:lnTo>
                      <a:pt x="104" y="167"/>
                    </a:lnTo>
                    <a:lnTo>
                      <a:pt x="117" y="163"/>
                    </a:lnTo>
                    <a:lnTo>
                      <a:pt x="127" y="157"/>
                    </a:lnTo>
                    <a:lnTo>
                      <a:pt x="137" y="148"/>
                    </a:lnTo>
                    <a:lnTo>
                      <a:pt x="163" y="172"/>
                    </a:lnTo>
                    <a:lnTo>
                      <a:pt x="150" y="182"/>
                    </a:lnTo>
                    <a:lnTo>
                      <a:pt x="137" y="191"/>
                    </a:lnTo>
                    <a:lnTo>
                      <a:pt x="124" y="197"/>
                    </a:lnTo>
                    <a:lnTo>
                      <a:pt x="107" y="201"/>
                    </a:lnTo>
                    <a:lnTo>
                      <a:pt x="89" y="202"/>
                    </a:lnTo>
                    <a:lnTo>
                      <a:pt x="71" y="201"/>
                    </a:lnTo>
                    <a:lnTo>
                      <a:pt x="54" y="197"/>
                    </a:lnTo>
                    <a:lnTo>
                      <a:pt x="38" y="191"/>
                    </a:lnTo>
                    <a:lnTo>
                      <a:pt x="26" y="180"/>
                    </a:lnTo>
                    <a:lnTo>
                      <a:pt x="15" y="166"/>
                    </a:lnTo>
                    <a:lnTo>
                      <a:pt x="7" y="149"/>
                    </a:lnTo>
                    <a:lnTo>
                      <a:pt x="1" y="127"/>
                    </a:lnTo>
                    <a:lnTo>
                      <a:pt x="0" y="102"/>
                    </a:lnTo>
                    <a:lnTo>
                      <a:pt x="2" y="75"/>
                    </a:lnTo>
                    <a:lnTo>
                      <a:pt x="8" y="53"/>
                    </a:lnTo>
                    <a:lnTo>
                      <a:pt x="17" y="35"/>
                    </a:lnTo>
                    <a:lnTo>
                      <a:pt x="29" y="20"/>
                    </a:lnTo>
                    <a:lnTo>
                      <a:pt x="45" y="9"/>
                    </a:lnTo>
                    <a:lnTo>
                      <a:pt x="62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8" name="Freeform 23"/>
              <p:cNvSpPr>
                <a:spLocks/>
              </p:cNvSpPr>
              <p:nvPr userDrawn="1"/>
            </p:nvSpPr>
            <p:spPr bwMode="gray">
              <a:xfrm>
                <a:off x="-417" y="1785"/>
                <a:ext cx="51" cy="139"/>
              </a:xfrm>
              <a:custGeom>
                <a:avLst/>
                <a:gdLst>
                  <a:gd name="T0" fmla="*/ 77 w 102"/>
                  <a:gd name="T1" fmla="*/ 0 h 279"/>
                  <a:gd name="T2" fmla="*/ 102 w 102"/>
                  <a:gd name="T3" fmla="*/ 0 h 279"/>
                  <a:gd name="T4" fmla="*/ 102 w 102"/>
                  <a:gd name="T5" fmla="*/ 34 h 279"/>
                  <a:gd name="T6" fmla="*/ 85 w 102"/>
                  <a:gd name="T7" fmla="*/ 34 h 279"/>
                  <a:gd name="T8" fmla="*/ 74 w 102"/>
                  <a:gd name="T9" fmla="*/ 35 h 279"/>
                  <a:gd name="T10" fmla="*/ 68 w 102"/>
                  <a:gd name="T11" fmla="*/ 40 h 279"/>
                  <a:gd name="T12" fmla="*/ 64 w 102"/>
                  <a:gd name="T13" fmla="*/ 48 h 279"/>
                  <a:gd name="T14" fmla="*/ 63 w 102"/>
                  <a:gd name="T15" fmla="*/ 57 h 279"/>
                  <a:gd name="T16" fmla="*/ 63 w 102"/>
                  <a:gd name="T17" fmla="*/ 81 h 279"/>
                  <a:gd name="T18" fmla="*/ 102 w 102"/>
                  <a:gd name="T19" fmla="*/ 81 h 279"/>
                  <a:gd name="T20" fmla="*/ 102 w 102"/>
                  <a:gd name="T21" fmla="*/ 112 h 279"/>
                  <a:gd name="T22" fmla="*/ 63 w 102"/>
                  <a:gd name="T23" fmla="*/ 112 h 279"/>
                  <a:gd name="T24" fmla="*/ 63 w 102"/>
                  <a:gd name="T25" fmla="*/ 279 h 279"/>
                  <a:gd name="T26" fmla="*/ 23 w 102"/>
                  <a:gd name="T27" fmla="*/ 279 h 279"/>
                  <a:gd name="T28" fmla="*/ 23 w 102"/>
                  <a:gd name="T29" fmla="*/ 112 h 279"/>
                  <a:gd name="T30" fmla="*/ 0 w 102"/>
                  <a:gd name="T31" fmla="*/ 112 h 279"/>
                  <a:gd name="T32" fmla="*/ 0 w 102"/>
                  <a:gd name="T33" fmla="*/ 81 h 279"/>
                  <a:gd name="T34" fmla="*/ 23 w 102"/>
                  <a:gd name="T35" fmla="*/ 81 h 279"/>
                  <a:gd name="T36" fmla="*/ 23 w 102"/>
                  <a:gd name="T37" fmla="*/ 55 h 279"/>
                  <a:gd name="T38" fmla="*/ 25 w 102"/>
                  <a:gd name="T39" fmla="*/ 41 h 279"/>
                  <a:gd name="T40" fmla="*/ 29 w 102"/>
                  <a:gd name="T41" fmla="*/ 28 h 279"/>
                  <a:gd name="T42" fmla="*/ 36 w 102"/>
                  <a:gd name="T43" fmla="*/ 17 h 279"/>
                  <a:gd name="T44" fmla="*/ 47 w 102"/>
                  <a:gd name="T45" fmla="*/ 8 h 279"/>
                  <a:gd name="T46" fmla="*/ 60 w 102"/>
                  <a:gd name="T47" fmla="*/ 3 h 279"/>
                  <a:gd name="T48" fmla="*/ 77 w 102"/>
                  <a:gd name="T49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" h="279">
                    <a:moveTo>
                      <a:pt x="77" y="0"/>
                    </a:moveTo>
                    <a:lnTo>
                      <a:pt x="102" y="0"/>
                    </a:lnTo>
                    <a:lnTo>
                      <a:pt x="102" y="34"/>
                    </a:lnTo>
                    <a:lnTo>
                      <a:pt x="85" y="34"/>
                    </a:lnTo>
                    <a:lnTo>
                      <a:pt x="74" y="35"/>
                    </a:lnTo>
                    <a:lnTo>
                      <a:pt x="68" y="40"/>
                    </a:lnTo>
                    <a:lnTo>
                      <a:pt x="64" y="48"/>
                    </a:lnTo>
                    <a:lnTo>
                      <a:pt x="63" y="57"/>
                    </a:lnTo>
                    <a:lnTo>
                      <a:pt x="63" y="81"/>
                    </a:lnTo>
                    <a:lnTo>
                      <a:pt x="102" y="81"/>
                    </a:lnTo>
                    <a:lnTo>
                      <a:pt x="102" y="112"/>
                    </a:lnTo>
                    <a:lnTo>
                      <a:pt x="63" y="112"/>
                    </a:lnTo>
                    <a:lnTo>
                      <a:pt x="63" y="279"/>
                    </a:lnTo>
                    <a:lnTo>
                      <a:pt x="23" y="279"/>
                    </a:lnTo>
                    <a:lnTo>
                      <a:pt x="23" y="112"/>
                    </a:lnTo>
                    <a:lnTo>
                      <a:pt x="0" y="112"/>
                    </a:lnTo>
                    <a:lnTo>
                      <a:pt x="0" y="81"/>
                    </a:lnTo>
                    <a:lnTo>
                      <a:pt x="23" y="81"/>
                    </a:lnTo>
                    <a:lnTo>
                      <a:pt x="23" y="55"/>
                    </a:lnTo>
                    <a:lnTo>
                      <a:pt x="25" y="41"/>
                    </a:lnTo>
                    <a:lnTo>
                      <a:pt x="29" y="28"/>
                    </a:lnTo>
                    <a:lnTo>
                      <a:pt x="36" y="17"/>
                    </a:lnTo>
                    <a:lnTo>
                      <a:pt x="47" y="8"/>
                    </a:lnTo>
                    <a:lnTo>
                      <a:pt x="60" y="3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9" name="Freeform 24"/>
              <p:cNvSpPr>
                <a:spLocks noEditPoints="1"/>
              </p:cNvSpPr>
              <p:nvPr userDrawn="1"/>
            </p:nvSpPr>
            <p:spPr bwMode="gray">
              <a:xfrm>
                <a:off x="-352" y="1824"/>
                <a:ext cx="80" cy="101"/>
              </a:xfrm>
              <a:custGeom>
                <a:avLst/>
                <a:gdLst>
                  <a:gd name="T0" fmla="*/ 75 w 160"/>
                  <a:gd name="T1" fmla="*/ 113 h 202"/>
                  <a:gd name="T2" fmla="*/ 58 w 160"/>
                  <a:gd name="T3" fmla="*/ 114 h 202"/>
                  <a:gd name="T4" fmla="*/ 48 w 160"/>
                  <a:gd name="T5" fmla="*/ 120 h 202"/>
                  <a:gd name="T6" fmla="*/ 41 w 160"/>
                  <a:gd name="T7" fmla="*/ 129 h 202"/>
                  <a:gd name="T8" fmla="*/ 39 w 160"/>
                  <a:gd name="T9" fmla="*/ 141 h 202"/>
                  <a:gd name="T10" fmla="*/ 41 w 160"/>
                  <a:gd name="T11" fmla="*/ 154 h 202"/>
                  <a:gd name="T12" fmla="*/ 47 w 160"/>
                  <a:gd name="T13" fmla="*/ 162 h 202"/>
                  <a:gd name="T14" fmla="*/ 60 w 160"/>
                  <a:gd name="T15" fmla="*/ 167 h 202"/>
                  <a:gd name="T16" fmla="*/ 76 w 160"/>
                  <a:gd name="T17" fmla="*/ 170 h 202"/>
                  <a:gd name="T18" fmla="*/ 88 w 160"/>
                  <a:gd name="T19" fmla="*/ 169 h 202"/>
                  <a:gd name="T20" fmla="*/ 101 w 160"/>
                  <a:gd name="T21" fmla="*/ 165 h 202"/>
                  <a:gd name="T22" fmla="*/ 112 w 160"/>
                  <a:gd name="T23" fmla="*/ 158 h 202"/>
                  <a:gd name="T24" fmla="*/ 116 w 160"/>
                  <a:gd name="T25" fmla="*/ 151 h 202"/>
                  <a:gd name="T26" fmla="*/ 120 w 160"/>
                  <a:gd name="T27" fmla="*/ 141 h 202"/>
                  <a:gd name="T28" fmla="*/ 120 w 160"/>
                  <a:gd name="T29" fmla="*/ 129 h 202"/>
                  <a:gd name="T30" fmla="*/ 120 w 160"/>
                  <a:gd name="T31" fmla="*/ 113 h 202"/>
                  <a:gd name="T32" fmla="*/ 75 w 160"/>
                  <a:gd name="T33" fmla="*/ 113 h 202"/>
                  <a:gd name="T34" fmla="*/ 78 w 160"/>
                  <a:gd name="T35" fmla="*/ 0 h 202"/>
                  <a:gd name="T36" fmla="*/ 103 w 160"/>
                  <a:gd name="T37" fmla="*/ 2 h 202"/>
                  <a:gd name="T38" fmla="*/ 124 w 160"/>
                  <a:gd name="T39" fmla="*/ 8 h 202"/>
                  <a:gd name="T40" fmla="*/ 139 w 160"/>
                  <a:gd name="T41" fmla="*/ 17 h 202"/>
                  <a:gd name="T42" fmla="*/ 151 w 160"/>
                  <a:gd name="T43" fmla="*/ 31 h 202"/>
                  <a:gd name="T44" fmla="*/ 158 w 160"/>
                  <a:gd name="T45" fmla="*/ 47 h 202"/>
                  <a:gd name="T46" fmla="*/ 160 w 160"/>
                  <a:gd name="T47" fmla="*/ 68 h 202"/>
                  <a:gd name="T48" fmla="*/ 160 w 160"/>
                  <a:gd name="T49" fmla="*/ 200 h 202"/>
                  <a:gd name="T50" fmla="*/ 121 w 160"/>
                  <a:gd name="T51" fmla="*/ 200 h 202"/>
                  <a:gd name="T52" fmla="*/ 121 w 160"/>
                  <a:gd name="T53" fmla="*/ 182 h 202"/>
                  <a:gd name="T54" fmla="*/ 110 w 160"/>
                  <a:gd name="T55" fmla="*/ 192 h 202"/>
                  <a:gd name="T56" fmla="*/ 99 w 160"/>
                  <a:gd name="T57" fmla="*/ 197 h 202"/>
                  <a:gd name="T58" fmla="*/ 85 w 160"/>
                  <a:gd name="T59" fmla="*/ 201 h 202"/>
                  <a:gd name="T60" fmla="*/ 69 w 160"/>
                  <a:gd name="T61" fmla="*/ 202 h 202"/>
                  <a:gd name="T62" fmla="*/ 52 w 160"/>
                  <a:gd name="T63" fmla="*/ 201 h 202"/>
                  <a:gd name="T64" fmla="*/ 38 w 160"/>
                  <a:gd name="T65" fmla="*/ 197 h 202"/>
                  <a:gd name="T66" fmla="*/ 26 w 160"/>
                  <a:gd name="T67" fmla="*/ 192 h 202"/>
                  <a:gd name="T68" fmla="*/ 16 w 160"/>
                  <a:gd name="T69" fmla="*/ 185 h 202"/>
                  <a:gd name="T70" fmla="*/ 8 w 160"/>
                  <a:gd name="T71" fmla="*/ 172 h 202"/>
                  <a:gd name="T72" fmla="*/ 2 w 160"/>
                  <a:gd name="T73" fmla="*/ 158 h 202"/>
                  <a:gd name="T74" fmla="*/ 0 w 160"/>
                  <a:gd name="T75" fmla="*/ 142 h 202"/>
                  <a:gd name="T76" fmla="*/ 2 w 160"/>
                  <a:gd name="T77" fmla="*/ 126 h 202"/>
                  <a:gd name="T78" fmla="*/ 8 w 160"/>
                  <a:gd name="T79" fmla="*/ 112 h 202"/>
                  <a:gd name="T80" fmla="*/ 17 w 160"/>
                  <a:gd name="T81" fmla="*/ 102 h 202"/>
                  <a:gd name="T82" fmla="*/ 31 w 160"/>
                  <a:gd name="T83" fmla="*/ 92 h 202"/>
                  <a:gd name="T84" fmla="*/ 48 w 160"/>
                  <a:gd name="T85" fmla="*/ 87 h 202"/>
                  <a:gd name="T86" fmla="*/ 69 w 160"/>
                  <a:gd name="T87" fmla="*/ 85 h 202"/>
                  <a:gd name="T88" fmla="*/ 120 w 160"/>
                  <a:gd name="T89" fmla="*/ 85 h 202"/>
                  <a:gd name="T90" fmla="*/ 120 w 160"/>
                  <a:gd name="T91" fmla="*/ 72 h 202"/>
                  <a:gd name="T92" fmla="*/ 118 w 160"/>
                  <a:gd name="T93" fmla="*/ 58 h 202"/>
                  <a:gd name="T94" fmla="*/ 114 w 160"/>
                  <a:gd name="T95" fmla="*/ 47 h 202"/>
                  <a:gd name="T96" fmla="*/ 106 w 160"/>
                  <a:gd name="T97" fmla="*/ 40 h 202"/>
                  <a:gd name="T98" fmla="*/ 93 w 160"/>
                  <a:gd name="T99" fmla="*/ 36 h 202"/>
                  <a:gd name="T100" fmla="*/ 77 w 160"/>
                  <a:gd name="T101" fmla="*/ 35 h 202"/>
                  <a:gd name="T102" fmla="*/ 63 w 160"/>
                  <a:gd name="T103" fmla="*/ 36 h 202"/>
                  <a:gd name="T104" fmla="*/ 52 w 160"/>
                  <a:gd name="T105" fmla="*/ 39 h 202"/>
                  <a:gd name="T106" fmla="*/ 42 w 160"/>
                  <a:gd name="T107" fmla="*/ 45 h 202"/>
                  <a:gd name="T108" fmla="*/ 34 w 160"/>
                  <a:gd name="T109" fmla="*/ 54 h 202"/>
                  <a:gd name="T110" fmla="*/ 9 w 160"/>
                  <a:gd name="T111" fmla="*/ 29 h 202"/>
                  <a:gd name="T112" fmla="*/ 23 w 160"/>
                  <a:gd name="T113" fmla="*/ 16 h 202"/>
                  <a:gd name="T114" fmla="*/ 38 w 160"/>
                  <a:gd name="T115" fmla="*/ 7 h 202"/>
                  <a:gd name="T116" fmla="*/ 56 w 160"/>
                  <a:gd name="T117" fmla="*/ 2 h 202"/>
                  <a:gd name="T118" fmla="*/ 78 w 160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0" h="202">
                    <a:moveTo>
                      <a:pt x="75" y="113"/>
                    </a:moveTo>
                    <a:lnTo>
                      <a:pt x="58" y="114"/>
                    </a:lnTo>
                    <a:lnTo>
                      <a:pt x="48" y="120"/>
                    </a:lnTo>
                    <a:lnTo>
                      <a:pt x="41" y="129"/>
                    </a:lnTo>
                    <a:lnTo>
                      <a:pt x="39" y="141"/>
                    </a:lnTo>
                    <a:lnTo>
                      <a:pt x="41" y="154"/>
                    </a:lnTo>
                    <a:lnTo>
                      <a:pt x="47" y="162"/>
                    </a:lnTo>
                    <a:lnTo>
                      <a:pt x="60" y="167"/>
                    </a:lnTo>
                    <a:lnTo>
                      <a:pt x="76" y="170"/>
                    </a:lnTo>
                    <a:lnTo>
                      <a:pt x="88" y="169"/>
                    </a:lnTo>
                    <a:lnTo>
                      <a:pt x="101" y="165"/>
                    </a:lnTo>
                    <a:lnTo>
                      <a:pt x="112" y="158"/>
                    </a:lnTo>
                    <a:lnTo>
                      <a:pt x="116" y="151"/>
                    </a:lnTo>
                    <a:lnTo>
                      <a:pt x="120" y="141"/>
                    </a:lnTo>
                    <a:lnTo>
                      <a:pt x="120" y="129"/>
                    </a:lnTo>
                    <a:lnTo>
                      <a:pt x="120" y="113"/>
                    </a:lnTo>
                    <a:lnTo>
                      <a:pt x="75" y="113"/>
                    </a:lnTo>
                    <a:close/>
                    <a:moveTo>
                      <a:pt x="78" y="0"/>
                    </a:moveTo>
                    <a:lnTo>
                      <a:pt x="103" y="2"/>
                    </a:lnTo>
                    <a:lnTo>
                      <a:pt x="124" y="8"/>
                    </a:lnTo>
                    <a:lnTo>
                      <a:pt x="139" y="17"/>
                    </a:lnTo>
                    <a:lnTo>
                      <a:pt x="151" y="31"/>
                    </a:lnTo>
                    <a:lnTo>
                      <a:pt x="158" y="47"/>
                    </a:lnTo>
                    <a:lnTo>
                      <a:pt x="160" y="68"/>
                    </a:lnTo>
                    <a:lnTo>
                      <a:pt x="160" y="200"/>
                    </a:lnTo>
                    <a:lnTo>
                      <a:pt x="121" y="200"/>
                    </a:lnTo>
                    <a:lnTo>
                      <a:pt x="121" y="182"/>
                    </a:lnTo>
                    <a:lnTo>
                      <a:pt x="110" y="192"/>
                    </a:lnTo>
                    <a:lnTo>
                      <a:pt x="99" y="197"/>
                    </a:lnTo>
                    <a:lnTo>
                      <a:pt x="85" y="201"/>
                    </a:lnTo>
                    <a:lnTo>
                      <a:pt x="69" y="202"/>
                    </a:lnTo>
                    <a:lnTo>
                      <a:pt x="52" y="201"/>
                    </a:lnTo>
                    <a:lnTo>
                      <a:pt x="38" y="197"/>
                    </a:lnTo>
                    <a:lnTo>
                      <a:pt x="26" y="192"/>
                    </a:lnTo>
                    <a:lnTo>
                      <a:pt x="16" y="185"/>
                    </a:lnTo>
                    <a:lnTo>
                      <a:pt x="8" y="172"/>
                    </a:lnTo>
                    <a:lnTo>
                      <a:pt x="2" y="158"/>
                    </a:lnTo>
                    <a:lnTo>
                      <a:pt x="0" y="142"/>
                    </a:lnTo>
                    <a:lnTo>
                      <a:pt x="2" y="126"/>
                    </a:lnTo>
                    <a:lnTo>
                      <a:pt x="8" y="112"/>
                    </a:lnTo>
                    <a:lnTo>
                      <a:pt x="17" y="102"/>
                    </a:lnTo>
                    <a:lnTo>
                      <a:pt x="31" y="92"/>
                    </a:lnTo>
                    <a:lnTo>
                      <a:pt x="48" y="87"/>
                    </a:lnTo>
                    <a:lnTo>
                      <a:pt x="69" y="85"/>
                    </a:lnTo>
                    <a:lnTo>
                      <a:pt x="120" y="85"/>
                    </a:lnTo>
                    <a:lnTo>
                      <a:pt x="120" y="72"/>
                    </a:lnTo>
                    <a:lnTo>
                      <a:pt x="118" y="58"/>
                    </a:lnTo>
                    <a:lnTo>
                      <a:pt x="114" y="47"/>
                    </a:lnTo>
                    <a:lnTo>
                      <a:pt x="106" y="40"/>
                    </a:lnTo>
                    <a:lnTo>
                      <a:pt x="93" y="36"/>
                    </a:lnTo>
                    <a:lnTo>
                      <a:pt x="77" y="35"/>
                    </a:lnTo>
                    <a:lnTo>
                      <a:pt x="63" y="36"/>
                    </a:lnTo>
                    <a:lnTo>
                      <a:pt x="52" y="39"/>
                    </a:lnTo>
                    <a:lnTo>
                      <a:pt x="42" y="45"/>
                    </a:lnTo>
                    <a:lnTo>
                      <a:pt x="34" y="54"/>
                    </a:lnTo>
                    <a:lnTo>
                      <a:pt x="9" y="29"/>
                    </a:lnTo>
                    <a:lnTo>
                      <a:pt x="23" y="16"/>
                    </a:lnTo>
                    <a:lnTo>
                      <a:pt x="38" y="7"/>
                    </a:lnTo>
                    <a:lnTo>
                      <a:pt x="56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0" name="Freeform 25"/>
              <p:cNvSpPr>
                <a:spLocks/>
              </p:cNvSpPr>
              <p:nvPr userDrawn="1"/>
            </p:nvSpPr>
            <p:spPr bwMode="gray">
              <a:xfrm>
                <a:off x="-248" y="1824"/>
                <a:ext cx="76" cy="101"/>
              </a:xfrm>
              <a:custGeom>
                <a:avLst/>
                <a:gdLst>
                  <a:gd name="T0" fmla="*/ 88 w 153"/>
                  <a:gd name="T1" fmla="*/ 0 h 202"/>
                  <a:gd name="T2" fmla="*/ 108 w 153"/>
                  <a:gd name="T3" fmla="*/ 2 h 202"/>
                  <a:gd name="T4" fmla="*/ 124 w 153"/>
                  <a:gd name="T5" fmla="*/ 7 h 202"/>
                  <a:gd name="T6" fmla="*/ 139 w 153"/>
                  <a:gd name="T7" fmla="*/ 15 h 202"/>
                  <a:gd name="T8" fmla="*/ 153 w 153"/>
                  <a:gd name="T9" fmla="*/ 28 h 202"/>
                  <a:gd name="T10" fmla="*/ 126 w 153"/>
                  <a:gd name="T11" fmla="*/ 54 h 202"/>
                  <a:gd name="T12" fmla="*/ 115 w 153"/>
                  <a:gd name="T13" fmla="*/ 44 h 202"/>
                  <a:gd name="T14" fmla="*/ 102 w 153"/>
                  <a:gd name="T15" fmla="*/ 38 h 202"/>
                  <a:gd name="T16" fmla="*/ 88 w 153"/>
                  <a:gd name="T17" fmla="*/ 36 h 202"/>
                  <a:gd name="T18" fmla="*/ 74 w 153"/>
                  <a:gd name="T19" fmla="*/ 38 h 202"/>
                  <a:gd name="T20" fmla="*/ 62 w 153"/>
                  <a:gd name="T21" fmla="*/ 44 h 202"/>
                  <a:gd name="T22" fmla="*/ 52 w 153"/>
                  <a:gd name="T23" fmla="*/ 53 h 202"/>
                  <a:gd name="T24" fmla="*/ 45 w 153"/>
                  <a:gd name="T25" fmla="*/ 66 h 202"/>
                  <a:gd name="T26" fmla="*/ 41 w 153"/>
                  <a:gd name="T27" fmla="*/ 81 h 202"/>
                  <a:gd name="T28" fmla="*/ 40 w 153"/>
                  <a:gd name="T29" fmla="*/ 102 h 202"/>
                  <a:gd name="T30" fmla="*/ 41 w 153"/>
                  <a:gd name="T31" fmla="*/ 121 h 202"/>
                  <a:gd name="T32" fmla="*/ 45 w 153"/>
                  <a:gd name="T33" fmla="*/ 137 h 202"/>
                  <a:gd name="T34" fmla="*/ 52 w 153"/>
                  <a:gd name="T35" fmla="*/ 149 h 202"/>
                  <a:gd name="T36" fmla="*/ 62 w 153"/>
                  <a:gd name="T37" fmla="*/ 159 h 202"/>
                  <a:gd name="T38" fmla="*/ 74 w 153"/>
                  <a:gd name="T39" fmla="*/ 165 h 202"/>
                  <a:gd name="T40" fmla="*/ 88 w 153"/>
                  <a:gd name="T41" fmla="*/ 167 h 202"/>
                  <a:gd name="T42" fmla="*/ 102 w 153"/>
                  <a:gd name="T43" fmla="*/ 165 h 202"/>
                  <a:gd name="T44" fmla="*/ 115 w 153"/>
                  <a:gd name="T45" fmla="*/ 159 h 202"/>
                  <a:gd name="T46" fmla="*/ 126 w 153"/>
                  <a:gd name="T47" fmla="*/ 148 h 202"/>
                  <a:gd name="T48" fmla="*/ 153 w 153"/>
                  <a:gd name="T49" fmla="*/ 174 h 202"/>
                  <a:gd name="T50" fmla="*/ 139 w 153"/>
                  <a:gd name="T51" fmla="*/ 187 h 202"/>
                  <a:gd name="T52" fmla="*/ 124 w 153"/>
                  <a:gd name="T53" fmla="*/ 195 h 202"/>
                  <a:gd name="T54" fmla="*/ 108 w 153"/>
                  <a:gd name="T55" fmla="*/ 201 h 202"/>
                  <a:gd name="T56" fmla="*/ 88 w 153"/>
                  <a:gd name="T57" fmla="*/ 202 h 202"/>
                  <a:gd name="T58" fmla="*/ 72 w 153"/>
                  <a:gd name="T59" fmla="*/ 201 h 202"/>
                  <a:gd name="T60" fmla="*/ 56 w 153"/>
                  <a:gd name="T61" fmla="*/ 196 h 202"/>
                  <a:gd name="T62" fmla="*/ 41 w 153"/>
                  <a:gd name="T63" fmla="*/ 189 h 202"/>
                  <a:gd name="T64" fmla="*/ 28 w 153"/>
                  <a:gd name="T65" fmla="*/ 179 h 202"/>
                  <a:gd name="T66" fmla="*/ 17 w 153"/>
                  <a:gd name="T67" fmla="*/ 165 h 202"/>
                  <a:gd name="T68" fmla="*/ 8 w 153"/>
                  <a:gd name="T69" fmla="*/ 148 h 202"/>
                  <a:gd name="T70" fmla="*/ 3 w 153"/>
                  <a:gd name="T71" fmla="*/ 127 h 202"/>
                  <a:gd name="T72" fmla="*/ 0 w 153"/>
                  <a:gd name="T73" fmla="*/ 102 h 202"/>
                  <a:gd name="T74" fmla="*/ 3 w 153"/>
                  <a:gd name="T75" fmla="*/ 76 h 202"/>
                  <a:gd name="T76" fmla="*/ 8 w 153"/>
                  <a:gd name="T77" fmla="*/ 54 h 202"/>
                  <a:gd name="T78" fmla="*/ 17 w 153"/>
                  <a:gd name="T79" fmla="*/ 37 h 202"/>
                  <a:gd name="T80" fmla="*/ 28 w 153"/>
                  <a:gd name="T81" fmla="*/ 23 h 202"/>
                  <a:gd name="T82" fmla="*/ 41 w 153"/>
                  <a:gd name="T83" fmla="*/ 13 h 202"/>
                  <a:gd name="T84" fmla="*/ 56 w 153"/>
                  <a:gd name="T85" fmla="*/ 6 h 202"/>
                  <a:gd name="T86" fmla="*/ 72 w 153"/>
                  <a:gd name="T87" fmla="*/ 2 h 202"/>
                  <a:gd name="T88" fmla="*/ 88 w 153"/>
                  <a:gd name="T8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3" h="202">
                    <a:moveTo>
                      <a:pt x="88" y="0"/>
                    </a:moveTo>
                    <a:lnTo>
                      <a:pt x="108" y="2"/>
                    </a:lnTo>
                    <a:lnTo>
                      <a:pt x="124" y="7"/>
                    </a:lnTo>
                    <a:lnTo>
                      <a:pt x="139" y="15"/>
                    </a:lnTo>
                    <a:lnTo>
                      <a:pt x="153" y="28"/>
                    </a:lnTo>
                    <a:lnTo>
                      <a:pt x="126" y="54"/>
                    </a:lnTo>
                    <a:lnTo>
                      <a:pt x="115" y="44"/>
                    </a:lnTo>
                    <a:lnTo>
                      <a:pt x="102" y="38"/>
                    </a:lnTo>
                    <a:lnTo>
                      <a:pt x="88" y="36"/>
                    </a:lnTo>
                    <a:lnTo>
                      <a:pt x="74" y="38"/>
                    </a:lnTo>
                    <a:lnTo>
                      <a:pt x="62" y="44"/>
                    </a:lnTo>
                    <a:lnTo>
                      <a:pt x="52" y="53"/>
                    </a:lnTo>
                    <a:lnTo>
                      <a:pt x="45" y="66"/>
                    </a:lnTo>
                    <a:lnTo>
                      <a:pt x="41" y="81"/>
                    </a:lnTo>
                    <a:lnTo>
                      <a:pt x="40" y="102"/>
                    </a:lnTo>
                    <a:lnTo>
                      <a:pt x="41" y="121"/>
                    </a:lnTo>
                    <a:lnTo>
                      <a:pt x="45" y="137"/>
                    </a:lnTo>
                    <a:lnTo>
                      <a:pt x="52" y="149"/>
                    </a:lnTo>
                    <a:lnTo>
                      <a:pt x="62" y="159"/>
                    </a:lnTo>
                    <a:lnTo>
                      <a:pt x="74" y="165"/>
                    </a:lnTo>
                    <a:lnTo>
                      <a:pt x="88" y="167"/>
                    </a:lnTo>
                    <a:lnTo>
                      <a:pt x="102" y="165"/>
                    </a:lnTo>
                    <a:lnTo>
                      <a:pt x="115" y="159"/>
                    </a:lnTo>
                    <a:lnTo>
                      <a:pt x="126" y="148"/>
                    </a:lnTo>
                    <a:lnTo>
                      <a:pt x="153" y="174"/>
                    </a:lnTo>
                    <a:lnTo>
                      <a:pt x="139" y="187"/>
                    </a:lnTo>
                    <a:lnTo>
                      <a:pt x="124" y="195"/>
                    </a:lnTo>
                    <a:lnTo>
                      <a:pt x="108" y="201"/>
                    </a:lnTo>
                    <a:lnTo>
                      <a:pt x="88" y="202"/>
                    </a:lnTo>
                    <a:lnTo>
                      <a:pt x="72" y="201"/>
                    </a:lnTo>
                    <a:lnTo>
                      <a:pt x="56" y="196"/>
                    </a:lnTo>
                    <a:lnTo>
                      <a:pt x="41" y="189"/>
                    </a:lnTo>
                    <a:lnTo>
                      <a:pt x="28" y="179"/>
                    </a:lnTo>
                    <a:lnTo>
                      <a:pt x="17" y="165"/>
                    </a:lnTo>
                    <a:lnTo>
                      <a:pt x="8" y="148"/>
                    </a:lnTo>
                    <a:lnTo>
                      <a:pt x="3" y="127"/>
                    </a:lnTo>
                    <a:lnTo>
                      <a:pt x="0" y="102"/>
                    </a:lnTo>
                    <a:lnTo>
                      <a:pt x="3" y="76"/>
                    </a:lnTo>
                    <a:lnTo>
                      <a:pt x="8" y="54"/>
                    </a:lnTo>
                    <a:lnTo>
                      <a:pt x="17" y="37"/>
                    </a:lnTo>
                    <a:lnTo>
                      <a:pt x="28" y="23"/>
                    </a:lnTo>
                    <a:lnTo>
                      <a:pt x="41" y="13"/>
                    </a:lnTo>
                    <a:lnTo>
                      <a:pt x="56" y="6"/>
                    </a:lnTo>
                    <a:lnTo>
                      <a:pt x="72" y="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1" name="Freeform 26"/>
              <p:cNvSpPr>
                <a:spLocks/>
              </p:cNvSpPr>
              <p:nvPr userDrawn="1"/>
            </p:nvSpPr>
            <p:spPr bwMode="gray">
              <a:xfrm>
                <a:off x="-157" y="1797"/>
                <a:ext cx="51" cy="127"/>
              </a:xfrm>
              <a:custGeom>
                <a:avLst/>
                <a:gdLst>
                  <a:gd name="T0" fmla="*/ 23 w 100"/>
                  <a:gd name="T1" fmla="*/ 0 h 253"/>
                  <a:gd name="T2" fmla="*/ 62 w 100"/>
                  <a:gd name="T3" fmla="*/ 0 h 253"/>
                  <a:gd name="T4" fmla="*/ 62 w 100"/>
                  <a:gd name="T5" fmla="*/ 55 h 253"/>
                  <a:gd name="T6" fmla="*/ 100 w 100"/>
                  <a:gd name="T7" fmla="*/ 55 h 253"/>
                  <a:gd name="T8" fmla="*/ 100 w 100"/>
                  <a:gd name="T9" fmla="*/ 86 h 253"/>
                  <a:gd name="T10" fmla="*/ 62 w 100"/>
                  <a:gd name="T11" fmla="*/ 86 h 253"/>
                  <a:gd name="T12" fmla="*/ 62 w 100"/>
                  <a:gd name="T13" fmla="*/ 196 h 253"/>
                  <a:gd name="T14" fmla="*/ 63 w 100"/>
                  <a:gd name="T15" fmla="*/ 205 h 253"/>
                  <a:gd name="T16" fmla="*/ 67 w 100"/>
                  <a:gd name="T17" fmla="*/ 213 h 253"/>
                  <a:gd name="T18" fmla="*/ 74 w 100"/>
                  <a:gd name="T19" fmla="*/ 217 h 253"/>
                  <a:gd name="T20" fmla="*/ 84 w 100"/>
                  <a:gd name="T21" fmla="*/ 219 h 253"/>
                  <a:gd name="T22" fmla="*/ 100 w 100"/>
                  <a:gd name="T23" fmla="*/ 219 h 253"/>
                  <a:gd name="T24" fmla="*/ 100 w 100"/>
                  <a:gd name="T25" fmla="*/ 253 h 253"/>
                  <a:gd name="T26" fmla="*/ 76 w 100"/>
                  <a:gd name="T27" fmla="*/ 253 h 253"/>
                  <a:gd name="T28" fmla="*/ 60 w 100"/>
                  <a:gd name="T29" fmla="*/ 250 h 253"/>
                  <a:gd name="T30" fmla="*/ 46 w 100"/>
                  <a:gd name="T31" fmla="*/ 245 h 253"/>
                  <a:gd name="T32" fmla="*/ 36 w 100"/>
                  <a:gd name="T33" fmla="*/ 237 h 253"/>
                  <a:gd name="T34" fmla="*/ 29 w 100"/>
                  <a:gd name="T35" fmla="*/ 225 h 253"/>
                  <a:gd name="T36" fmla="*/ 24 w 100"/>
                  <a:gd name="T37" fmla="*/ 212 h 253"/>
                  <a:gd name="T38" fmla="*/ 23 w 100"/>
                  <a:gd name="T39" fmla="*/ 198 h 253"/>
                  <a:gd name="T40" fmla="*/ 23 w 100"/>
                  <a:gd name="T41" fmla="*/ 86 h 253"/>
                  <a:gd name="T42" fmla="*/ 0 w 100"/>
                  <a:gd name="T43" fmla="*/ 86 h 253"/>
                  <a:gd name="T44" fmla="*/ 0 w 100"/>
                  <a:gd name="T45" fmla="*/ 55 h 253"/>
                  <a:gd name="T46" fmla="*/ 23 w 100"/>
                  <a:gd name="T47" fmla="*/ 55 h 253"/>
                  <a:gd name="T48" fmla="*/ 23 w 100"/>
                  <a:gd name="T49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0" h="253">
                    <a:moveTo>
                      <a:pt x="23" y="0"/>
                    </a:moveTo>
                    <a:lnTo>
                      <a:pt x="62" y="0"/>
                    </a:lnTo>
                    <a:lnTo>
                      <a:pt x="62" y="55"/>
                    </a:lnTo>
                    <a:lnTo>
                      <a:pt x="100" y="55"/>
                    </a:lnTo>
                    <a:lnTo>
                      <a:pt x="100" y="86"/>
                    </a:lnTo>
                    <a:lnTo>
                      <a:pt x="62" y="86"/>
                    </a:lnTo>
                    <a:lnTo>
                      <a:pt x="62" y="196"/>
                    </a:lnTo>
                    <a:lnTo>
                      <a:pt x="63" y="205"/>
                    </a:lnTo>
                    <a:lnTo>
                      <a:pt x="67" y="213"/>
                    </a:lnTo>
                    <a:lnTo>
                      <a:pt x="74" y="217"/>
                    </a:lnTo>
                    <a:lnTo>
                      <a:pt x="84" y="219"/>
                    </a:lnTo>
                    <a:lnTo>
                      <a:pt x="100" y="219"/>
                    </a:lnTo>
                    <a:lnTo>
                      <a:pt x="100" y="253"/>
                    </a:lnTo>
                    <a:lnTo>
                      <a:pt x="76" y="253"/>
                    </a:lnTo>
                    <a:lnTo>
                      <a:pt x="60" y="250"/>
                    </a:lnTo>
                    <a:lnTo>
                      <a:pt x="46" y="245"/>
                    </a:lnTo>
                    <a:lnTo>
                      <a:pt x="36" y="237"/>
                    </a:lnTo>
                    <a:lnTo>
                      <a:pt x="29" y="225"/>
                    </a:lnTo>
                    <a:lnTo>
                      <a:pt x="24" y="212"/>
                    </a:lnTo>
                    <a:lnTo>
                      <a:pt x="23" y="198"/>
                    </a:lnTo>
                    <a:lnTo>
                      <a:pt x="23" y="86"/>
                    </a:lnTo>
                    <a:lnTo>
                      <a:pt x="0" y="86"/>
                    </a:lnTo>
                    <a:lnTo>
                      <a:pt x="0" y="55"/>
                    </a:lnTo>
                    <a:lnTo>
                      <a:pt x="23" y="5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2" name="Freeform 27"/>
              <p:cNvSpPr>
                <a:spLocks/>
              </p:cNvSpPr>
              <p:nvPr userDrawn="1"/>
            </p:nvSpPr>
            <p:spPr bwMode="gray">
              <a:xfrm>
                <a:off x="-90" y="1824"/>
                <a:ext cx="82" cy="101"/>
              </a:xfrm>
              <a:custGeom>
                <a:avLst/>
                <a:gdLst>
                  <a:gd name="T0" fmla="*/ 83 w 163"/>
                  <a:gd name="T1" fmla="*/ 0 h 202"/>
                  <a:gd name="T2" fmla="*/ 105 w 163"/>
                  <a:gd name="T3" fmla="*/ 1 h 202"/>
                  <a:gd name="T4" fmla="*/ 124 w 163"/>
                  <a:gd name="T5" fmla="*/ 6 h 202"/>
                  <a:gd name="T6" fmla="*/ 141 w 163"/>
                  <a:gd name="T7" fmla="*/ 13 h 202"/>
                  <a:gd name="T8" fmla="*/ 156 w 163"/>
                  <a:gd name="T9" fmla="*/ 23 h 202"/>
                  <a:gd name="T10" fmla="*/ 131 w 163"/>
                  <a:gd name="T11" fmla="*/ 48 h 202"/>
                  <a:gd name="T12" fmla="*/ 117 w 163"/>
                  <a:gd name="T13" fmla="*/ 39 h 202"/>
                  <a:gd name="T14" fmla="*/ 101 w 163"/>
                  <a:gd name="T15" fmla="*/ 35 h 202"/>
                  <a:gd name="T16" fmla="*/ 83 w 163"/>
                  <a:gd name="T17" fmla="*/ 33 h 202"/>
                  <a:gd name="T18" fmla="*/ 66 w 163"/>
                  <a:gd name="T19" fmla="*/ 36 h 202"/>
                  <a:gd name="T20" fmla="*/ 56 w 163"/>
                  <a:gd name="T21" fmla="*/ 40 h 202"/>
                  <a:gd name="T22" fmla="*/ 49 w 163"/>
                  <a:gd name="T23" fmla="*/ 48 h 202"/>
                  <a:gd name="T24" fmla="*/ 47 w 163"/>
                  <a:gd name="T25" fmla="*/ 59 h 202"/>
                  <a:gd name="T26" fmla="*/ 48 w 163"/>
                  <a:gd name="T27" fmla="*/ 68 h 202"/>
                  <a:gd name="T28" fmla="*/ 54 w 163"/>
                  <a:gd name="T29" fmla="*/ 74 h 202"/>
                  <a:gd name="T30" fmla="*/ 62 w 163"/>
                  <a:gd name="T31" fmla="*/ 78 h 202"/>
                  <a:gd name="T32" fmla="*/ 75 w 163"/>
                  <a:gd name="T33" fmla="*/ 81 h 202"/>
                  <a:gd name="T34" fmla="*/ 102 w 163"/>
                  <a:gd name="T35" fmla="*/ 83 h 202"/>
                  <a:gd name="T36" fmla="*/ 124 w 163"/>
                  <a:gd name="T37" fmla="*/ 88 h 202"/>
                  <a:gd name="T38" fmla="*/ 141 w 163"/>
                  <a:gd name="T39" fmla="*/ 95 h 202"/>
                  <a:gd name="T40" fmla="*/ 154 w 163"/>
                  <a:gd name="T41" fmla="*/ 106 h 202"/>
                  <a:gd name="T42" fmla="*/ 161 w 163"/>
                  <a:gd name="T43" fmla="*/ 121 h 202"/>
                  <a:gd name="T44" fmla="*/ 163 w 163"/>
                  <a:gd name="T45" fmla="*/ 140 h 202"/>
                  <a:gd name="T46" fmla="*/ 161 w 163"/>
                  <a:gd name="T47" fmla="*/ 158 h 202"/>
                  <a:gd name="T48" fmla="*/ 153 w 163"/>
                  <a:gd name="T49" fmla="*/ 174 h 202"/>
                  <a:gd name="T50" fmla="*/ 140 w 163"/>
                  <a:gd name="T51" fmla="*/ 186 h 202"/>
                  <a:gd name="T52" fmla="*/ 124 w 163"/>
                  <a:gd name="T53" fmla="*/ 195 h 202"/>
                  <a:gd name="T54" fmla="*/ 105 w 163"/>
                  <a:gd name="T55" fmla="*/ 201 h 202"/>
                  <a:gd name="T56" fmla="*/ 81 w 163"/>
                  <a:gd name="T57" fmla="*/ 202 h 202"/>
                  <a:gd name="T58" fmla="*/ 58 w 163"/>
                  <a:gd name="T59" fmla="*/ 201 h 202"/>
                  <a:gd name="T60" fmla="*/ 38 w 163"/>
                  <a:gd name="T61" fmla="*/ 196 h 202"/>
                  <a:gd name="T62" fmla="*/ 18 w 163"/>
                  <a:gd name="T63" fmla="*/ 188 h 202"/>
                  <a:gd name="T64" fmla="*/ 0 w 163"/>
                  <a:gd name="T65" fmla="*/ 174 h 202"/>
                  <a:gd name="T66" fmla="*/ 25 w 163"/>
                  <a:gd name="T67" fmla="*/ 148 h 202"/>
                  <a:gd name="T68" fmla="*/ 38 w 163"/>
                  <a:gd name="T69" fmla="*/ 158 h 202"/>
                  <a:gd name="T70" fmla="*/ 53 w 163"/>
                  <a:gd name="T71" fmla="*/ 164 h 202"/>
                  <a:gd name="T72" fmla="*/ 68 w 163"/>
                  <a:gd name="T73" fmla="*/ 167 h 202"/>
                  <a:gd name="T74" fmla="*/ 81 w 163"/>
                  <a:gd name="T75" fmla="*/ 169 h 202"/>
                  <a:gd name="T76" fmla="*/ 95 w 163"/>
                  <a:gd name="T77" fmla="*/ 167 h 202"/>
                  <a:gd name="T78" fmla="*/ 108 w 163"/>
                  <a:gd name="T79" fmla="*/ 164 h 202"/>
                  <a:gd name="T80" fmla="*/ 117 w 163"/>
                  <a:gd name="T81" fmla="*/ 159 h 202"/>
                  <a:gd name="T82" fmla="*/ 123 w 163"/>
                  <a:gd name="T83" fmla="*/ 151 h 202"/>
                  <a:gd name="T84" fmla="*/ 125 w 163"/>
                  <a:gd name="T85" fmla="*/ 141 h 202"/>
                  <a:gd name="T86" fmla="*/ 123 w 163"/>
                  <a:gd name="T87" fmla="*/ 132 h 202"/>
                  <a:gd name="T88" fmla="*/ 120 w 163"/>
                  <a:gd name="T89" fmla="*/ 125 h 202"/>
                  <a:gd name="T90" fmla="*/ 110 w 163"/>
                  <a:gd name="T91" fmla="*/ 120 h 202"/>
                  <a:gd name="T92" fmla="*/ 99 w 163"/>
                  <a:gd name="T93" fmla="*/ 118 h 202"/>
                  <a:gd name="T94" fmla="*/ 68 w 163"/>
                  <a:gd name="T95" fmla="*/ 115 h 202"/>
                  <a:gd name="T96" fmla="*/ 50 w 163"/>
                  <a:gd name="T97" fmla="*/ 112 h 202"/>
                  <a:gd name="T98" fmla="*/ 35 w 163"/>
                  <a:gd name="T99" fmla="*/ 107 h 202"/>
                  <a:gd name="T100" fmla="*/ 24 w 163"/>
                  <a:gd name="T101" fmla="*/ 99 h 202"/>
                  <a:gd name="T102" fmla="*/ 16 w 163"/>
                  <a:gd name="T103" fmla="*/ 89 h 202"/>
                  <a:gd name="T104" fmla="*/ 11 w 163"/>
                  <a:gd name="T105" fmla="*/ 76 h 202"/>
                  <a:gd name="T106" fmla="*/ 9 w 163"/>
                  <a:gd name="T107" fmla="*/ 61 h 202"/>
                  <a:gd name="T108" fmla="*/ 11 w 163"/>
                  <a:gd name="T109" fmla="*/ 43 h 202"/>
                  <a:gd name="T110" fmla="*/ 19 w 163"/>
                  <a:gd name="T111" fmla="*/ 28 h 202"/>
                  <a:gd name="T112" fmla="*/ 31 w 163"/>
                  <a:gd name="T113" fmla="*/ 16 h 202"/>
                  <a:gd name="T114" fmla="*/ 46 w 163"/>
                  <a:gd name="T115" fmla="*/ 7 h 202"/>
                  <a:gd name="T116" fmla="*/ 63 w 163"/>
                  <a:gd name="T117" fmla="*/ 2 h 202"/>
                  <a:gd name="T118" fmla="*/ 83 w 163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3" h="202">
                    <a:moveTo>
                      <a:pt x="83" y="0"/>
                    </a:moveTo>
                    <a:lnTo>
                      <a:pt x="105" y="1"/>
                    </a:lnTo>
                    <a:lnTo>
                      <a:pt x="124" y="6"/>
                    </a:lnTo>
                    <a:lnTo>
                      <a:pt x="141" y="13"/>
                    </a:lnTo>
                    <a:lnTo>
                      <a:pt x="156" y="23"/>
                    </a:lnTo>
                    <a:lnTo>
                      <a:pt x="131" y="48"/>
                    </a:lnTo>
                    <a:lnTo>
                      <a:pt x="117" y="39"/>
                    </a:lnTo>
                    <a:lnTo>
                      <a:pt x="101" y="35"/>
                    </a:lnTo>
                    <a:lnTo>
                      <a:pt x="83" y="33"/>
                    </a:lnTo>
                    <a:lnTo>
                      <a:pt x="66" y="36"/>
                    </a:lnTo>
                    <a:lnTo>
                      <a:pt x="56" y="40"/>
                    </a:lnTo>
                    <a:lnTo>
                      <a:pt x="49" y="48"/>
                    </a:lnTo>
                    <a:lnTo>
                      <a:pt x="47" y="59"/>
                    </a:lnTo>
                    <a:lnTo>
                      <a:pt x="48" y="68"/>
                    </a:lnTo>
                    <a:lnTo>
                      <a:pt x="54" y="74"/>
                    </a:lnTo>
                    <a:lnTo>
                      <a:pt x="62" y="78"/>
                    </a:lnTo>
                    <a:lnTo>
                      <a:pt x="75" y="81"/>
                    </a:lnTo>
                    <a:lnTo>
                      <a:pt x="102" y="83"/>
                    </a:lnTo>
                    <a:lnTo>
                      <a:pt x="124" y="88"/>
                    </a:lnTo>
                    <a:lnTo>
                      <a:pt x="141" y="95"/>
                    </a:lnTo>
                    <a:lnTo>
                      <a:pt x="154" y="106"/>
                    </a:lnTo>
                    <a:lnTo>
                      <a:pt x="161" y="121"/>
                    </a:lnTo>
                    <a:lnTo>
                      <a:pt x="163" y="140"/>
                    </a:lnTo>
                    <a:lnTo>
                      <a:pt x="161" y="158"/>
                    </a:lnTo>
                    <a:lnTo>
                      <a:pt x="153" y="174"/>
                    </a:lnTo>
                    <a:lnTo>
                      <a:pt x="140" y="186"/>
                    </a:lnTo>
                    <a:lnTo>
                      <a:pt x="124" y="195"/>
                    </a:lnTo>
                    <a:lnTo>
                      <a:pt x="105" y="201"/>
                    </a:lnTo>
                    <a:lnTo>
                      <a:pt x="81" y="202"/>
                    </a:lnTo>
                    <a:lnTo>
                      <a:pt x="58" y="201"/>
                    </a:lnTo>
                    <a:lnTo>
                      <a:pt x="38" y="196"/>
                    </a:lnTo>
                    <a:lnTo>
                      <a:pt x="18" y="188"/>
                    </a:lnTo>
                    <a:lnTo>
                      <a:pt x="0" y="174"/>
                    </a:lnTo>
                    <a:lnTo>
                      <a:pt x="25" y="148"/>
                    </a:lnTo>
                    <a:lnTo>
                      <a:pt x="38" y="158"/>
                    </a:lnTo>
                    <a:lnTo>
                      <a:pt x="53" y="164"/>
                    </a:lnTo>
                    <a:lnTo>
                      <a:pt x="68" y="167"/>
                    </a:lnTo>
                    <a:lnTo>
                      <a:pt x="81" y="169"/>
                    </a:lnTo>
                    <a:lnTo>
                      <a:pt x="95" y="167"/>
                    </a:lnTo>
                    <a:lnTo>
                      <a:pt x="108" y="164"/>
                    </a:lnTo>
                    <a:lnTo>
                      <a:pt x="117" y="159"/>
                    </a:lnTo>
                    <a:lnTo>
                      <a:pt x="123" y="151"/>
                    </a:lnTo>
                    <a:lnTo>
                      <a:pt x="125" y="141"/>
                    </a:lnTo>
                    <a:lnTo>
                      <a:pt x="123" y="132"/>
                    </a:lnTo>
                    <a:lnTo>
                      <a:pt x="120" y="125"/>
                    </a:lnTo>
                    <a:lnTo>
                      <a:pt x="110" y="120"/>
                    </a:lnTo>
                    <a:lnTo>
                      <a:pt x="99" y="118"/>
                    </a:lnTo>
                    <a:lnTo>
                      <a:pt x="68" y="115"/>
                    </a:lnTo>
                    <a:lnTo>
                      <a:pt x="50" y="112"/>
                    </a:lnTo>
                    <a:lnTo>
                      <a:pt x="35" y="107"/>
                    </a:lnTo>
                    <a:lnTo>
                      <a:pt x="24" y="99"/>
                    </a:lnTo>
                    <a:lnTo>
                      <a:pt x="16" y="89"/>
                    </a:lnTo>
                    <a:lnTo>
                      <a:pt x="11" y="76"/>
                    </a:lnTo>
                    <a:lnTo>
                      <a:pt x="9" y="61"/>
                    </a:lnTo>
                    <a:lnTo>
                      <a:pt x="11" y="43"/>
                    </a:lnTo>
                    <a:lnTo>
                      <a:pt x="19" y="28"/>
                    </a:lnTo>
                    <a:lnTo>
                      <a:pt x="31" y="16"/>
                    </a:lnTo>
                    <a:lnTo>
                      <a:pt x="46" y="7"/>
                    </a:lnTo>
                    <a:lnTo>
                      <a:pt x="63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pic>
          <p:nvPicPr>
            <p:cNvPr id="67" name="Picture 28" descr="KROHNE_Logo-blue_Claim_RGB_3D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-1820" y="1756"/>
              <a:ext cx="192" cy="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480"/>
        </a:spcBef>
        <a:spcAft>
          <a:spcPts val="480"/>
        </a:spcAft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spcBef>
          <a:spcPts val="480"/>
        </a:spcBef>
        <a:spcAft>
          <a:spcPts val="480"/>
        </a:spcAft>
        <a:buClr>
          <a:schemeClr val="accent1"/>
        </a:buClr>
        <a:buFont typeface="Wingdings" pitchFamily="2" charset="2"/>
        <a:buChar char="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55600" indent="-177800" algn="l" defTabSz="914400" rtl="0" eaLnBrk="1" latinLnBrk="0" hangingPunct="1">
        <a:spcBef>
          <a:spcPts val="0"/>
        </a:spcBef>
        <a:buClr>
          <a:schemeClr val="accent1"/>
        </a:buClr>
        <a:buFont typeface="Symbol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33400" indent="-177800" algn="l" defTabSz="914400" rtl="0" eaLnBrk="1" latinLnBrk="0" hangingPunct="1">
        <a:spcBef>
          <a:spcPts val="0"/>
        </a:spcBef>
        <a:buClr>
          <a:schemeClr val="accent1"/>
        </a:buClr>
        <a:buFont typeface="Symbol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3900" indent="-190500" algn="l" defTabSz="914400" rtl="0" eaLnBrk="1" latinLnBrk="0" hangingPunct="1">
        <a:spcBef>
          <a:spcPts val="0"/>
        </a:spcBef>
        <a:buClr>
          <a:schemeClr val="accent1"/>
        </a:buClr>
        <a:buFont typeface="Symbol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en-US" dirty="0" smtClean="0"/>
              <a:t>OPC UA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/>
        <p:txBody>
          <a:bodyPr/>
          <a:lstStyle/>
          <a:p>
            <a:r>
              <a:rPr lang="en-US" dirty="0" smtClean="0"/>
              <a:t>OPC UA Server generated from model with MQTT client</a:t>
            </a:r>
            <a:endParaRPr lang="de-DE" dirty="0"/>
          </a:p>
        </p:txBody>
      </p:sp>
      <p:grpSp>
        <p:nvGrpSpPr>
          <p:cNvPr id="4098" name="Group 2"/>
          <p:cNvGrpSpPr>
            <a:grpSpLocks/>
          </p:cNvGrpSpPr>
          <p:nvPr/>
        </p:nvGrpSpPr>
        <p:grpSpPr bwMode="gray">
          <a:xfrm>
            <a:off x="96838" y="5202238"/>
            <a:ext cx="1044575" cy="520700"/>
            <a:chOff x="5942" y="1124"/>
            <a:chExt cx="4140" cy="2076"/>
          </a:xfrm>
        </p:grpSpPr>
        <p:sp>
          <p:nvSpPr>
            <p:cNvPr id="4099" name="Freeform 3"/>
            <p:cNvSpPr>
              <a:spLocks/>
            </p:cNvSpPr>
            <p:nvPr/>
          </p:nvSpPr>
          <p:spPr bwMode="gray">
            <a:xfrm>
              <a:off x="5942" y="1357"/>
              <a:ext cx="1469" cy="1809"/>
            </a:xfrm>
            <a:custGeom>
              <a:avLst/>
              <a:gdLst/>
              <a:ahLst/>
              <a:cxnLst>
                <a:cxn ang="0">
                  <a:pos x="377" y="92"/>
                </a:cxn>
                <a:cxn ang="0">
                  <a:pos x="476" y="73"/>
                </a:cxn>
                <a:cxn ang="0">
                  <a:pos x="622" y="117"/>
                </a:cxn>
                <a:cxn ang="0">
                  <a:pos x="843" y="107"/>
                </a:cxn>
                <a:cxn ang="0">
                  <a:pos x="918" y="105"/>
                </a:cxn>
                <a:cxn ang="0">
                  <a:pos x="961" y="96"/>
                </a:cxn>
                <a:cxn ang="0">
                  <a:pos x="991" y="160"/>
                </a:cxn>
                <a:cxn ang="0">
                  <a:pos x="836" y="279"/>
                </a:cxn>
                <a:cxn ang="0">
                  <a:pos x="903" y="336"/>
                </a:cxn>
                <a:cxn ang="0">
                  <a:pos x="973" y="386"/>
                </a:cxn>
                <a:cxn ang="0">
                  <a:pos x="1003" y="421"/>
                </a:cxn>
                <a:cxn ang="0">
                  <a:pos x="1010" y="375"/>
                </a:cxn>
                <a:cxn ang="0">
                  <a:pos x="1032" y="309"/>
                </a:cxn>
                <a:cxn ang="0">
                  <a:pos x="1031" y="250"/>
                </a:cxn>
                <a:cxn ang="0">
                  <a:pos x="1075" y="247"/>
                </a:cxn>
                <a:cxn ang="0">
                  <a:pos x="1135" y="319"/>
                </a:cxn>
                <a:cxn ang="0">
                  <a:pos x="1192" y="306"/>
                </a:cxn>
                <a:cxn ang="0">
                  <a:pos x="1270" y="420"/>
                </a:cxn>
                <a:cxn ang="0">
                  <a:pos x="1162" y="445"/>
                </a:cxn>
                <a:cxn ang="0">
                  <a:pos x="1172" y="465"/>
                </a:cxn>
                <a:cxn ang="0">
                  <a:pos x="1211" y="530"/>
                </a:cxn>
                <a:cxn ang="0">
                  <a:pos x="1147" y="535"/>
                </a:cxn>
                <a:cxn ang="0">
                  <a:pos x="1131" y="530"/>
                </a:cxn>
                <a:cxn ang="0">
                  <a:pos x="1099" y="571"/>
                </a:cxn>
                <a:cxn ang="0">
                  <a:pos x="1027" y="635"/>
                </a:cxn>
                <a:cxn ang="0">
                  <a:pos x="958" y="705"/>
                </a:cxn>
                <a:cxn ang="0">
                  <a:pos x="956" y="773"/>
                </a:cxn>
                <a:cxn ang="0">
                  <a:pos x="830" y="715"/>
                </a:cxn>
                <a:cxn ang="0">
                  <a:pos x="771" y="748"/>
                </a:cxn>
                <a:cxn ang="0">
                  <a:pos x="775" y="828"/>
                </a:cxn>
                <a:cxn ang="0">
                  <a:pos x="839" y="831"/>
                </a:cxn>
                <a:cxn ang="0">
                  <a:pos x="887" y="818"/>
                </a:cxn>
                <a:cxn ang="0">
                  <a:pos x="890" y="871"/>
                </a:cxn>
                <a:cxn ang="0">
                  <a:pos x="922" y="934"/>
                </a:cxn>
                <a:cxn ang="0">
                  <a:pos x="973" y="957"/>
                </a:cxn>
                <a:cxn ang="0">
                  <a:pos x="1013" y="950"/>
                </a:cxn>
                <a:cxn ang="0">
                  <a:pos x="1174" y="990"/>
                </a:cxn>
                <a:cxn ang="0">
                  <a:pos x="1265" y="1043"/>
                </a:cxn>
                <a:cxn ang="0">
                  <a:pos x="1354" y="1094"/>
                </a:cxn>
                <a:cxn ang="0">
                  <a:pos x="1429" y="1174"/>
                </a:cxn>
                <a:cxn ang="0">
                  <a:pos x="1467" y="1223"/>
                </a:cxn>
                <a:cxn ang="0">
                  <a:pos x="1352" y="1359"/>
                </a:cxn>
                <a:cxn ang="0">
                  <a:pos x="1297" y="1436"/>
                </a:cxn>
                <a:cxn ang="0">
                  <a:pos x="1187" y="1554"/>
                </a:cxn>
                <a:cxn ang="0">
                  <a:pos x="1069" y="1764"/>
                </a:cxn>
                <a:cxn ang="0">
                  <a:pos x="1028" y="1799"/>
                </a:cxn>
                <a:cxn ang="0">
                  <a:pos x="992" y="1589"/>
                </a:cxn>
                <a:cxn ang="0">
                  <a:pos x="1042" y="1341"/>
                </a:cxn>
                <a:cxn ang="0">
                  <a:pos x="985" y="1038"/>
                </a:cxn>
                <a:cxn ang="0">
                  <a:pos x="904" y="963"/>
                </a:cxn>
                <a:cxn ang="0">
                  <a:pos x="795" y="885"/>
                </a:cxn>
                <a:cxn ang="0">
                  <a:pos x="623" y="772"/>
                </a:cxn>
                <a:cxn ang="0">
                  <a:pos x="574" y="733"/>
                </a:cxn>
                <a:cxn ang="0">
                  <a:pos x="432" y="390"/>
                </a:cxn>
                <a:cxn ang="0">
                  <a:pos x="421" y="311"/>
                </a:cxn>
                <a:cxn ang="0">
                  <a:pos x="369" y="258"/>
                </a:cxn>
                <a:cxn ang="0">
                  <a:pos x="339" y="262"/>
                </a:cxn>
                <a:cxn ang="0">
                  <a:pos x="203" y="237"/>
                </a:cxn>
                <a:cxn ang="0">
                  <a:pos x="143" y="253"/>
                </a:cxn>
                <a:cxn ang="0">
                  <a:pos x="26" y="216"/>
                </a:cxn>
                <a:cxn ang="0">
                  <a:pos x="30" y="103"/>
                </a:cxn>
                <a:cxn ang="0">
                  <a:pos x="63" y="18"/>
                </a:cxn>
              </a:cxnLst>
              <a:rect l="0" t="0" r="r" b="b"/>
              <a:pathLst>
                <a:path w="1469" h="1809">
                  <a:moveTo>
                    <a:pt x="118" y="0"/>
                  </a:moveTo>
                  <a:lnTo>
                    <a:pt x="141" y="0"/>
                  </a:lnTo>
                  <a:lnTo>
                    <a:pt x="158" y="5"/>
                  </a:lnTo>
                  <a:lnTo>
                    <a:pt x="165" y="12"/>
                  </a:lnTo>
                  <a:lnTo>
                    <a:pt x="180" y="29"/>
                  </a:lnTo>
                  <a:lnTo>
                    <a:pt x="196" y="32"/>
                  </a:lnTo>
                  <a:lnTo>
                    <a:pt x="215" y="34"/>
                  </a:lnTo>
                  <a:lnTo>
                    <a:pt x="225" y="49"/>
                  </a:lnTo>
                  <a:lnTo>
                    <a:pt x="234" y="53"/>
                  </a:lnTo>
                  <a:lnTo>
                    <a:pt x="328" y="58"/>
                  </a:lnTo>
                  <a:lnTo>
                    <a:pt x="333" y="69"/>
                  </a:lnTo>
                  <a:lnTo>
                    <a:pt x="352" y="90"/>
                  </a:lnTo>
                  <a:lnTo>
                    <a:pt x="372" y="92"/>
                  </a:lnTo>
                  <a:lnTo>
                    <a:pt x="377" y="92"/>
                  </a:lnTo>
                  <a:lnTo>
                    <a:pt x="380" y="90"/>
                  </a:lnTo>
                  <a:lnTo>
                    <a:pt x="384" y="88"/>
                  </a:lnTo>
                  <a:lnTo>
                    <a:pt x="388" y="85"/>
                  </a:lnTo>
                  <a:lnTo>
                    <a:pt x="389" y="82"/>
                  </a:lnTo>
                  <a:lnTo>
                    <a:pt x="392" y="81"/>
                  </a:lnTo>
                  <a:lnTo>
                    <a:pt x="399" y="80"/>
                  </a:lnTo>
                  <a:lnTo>
                    <a:pt x="408" y="76"/>
                  </a:lnTo>
                  <a:lnTo>
                    <a:pt x="417" y="73"/>
                  </a:lnTo>
                  <a:lnTo>
                    <a:pt x="426" y="72"/>
                  </a:lnTo>
                  <a:lnTo>
                    <a:pt x="429" y="71"/>
                  </a:lnTo>
                  <a:lnTo>
                    <a:pt x="434" y="71"/>
                  </a:lnTo>
                  <a:lnTo>
                    <a:pt x="446" y="72"/>
                  </a:lnTo>
                  <a:lnTo>
                    <a:pt x="460" y="73"/>
                  </a:lnTo>
                  <a:lnTo>
                    <a:pt x="476" y="73"/>
                  </a:lnTo>
                  <a:lnTo>
                    <a:pt x="492" y="74"/>
                  </a:lnTo>
                  <a:lnTo>
                    <a:pt x="505" y="76"/>
                  </a:lnTo>
                  <a:lnTo>
                    <a:pt x="515" y="77"/>
                  </a:lnTo>
                  <a:lnTo>
                    <a:pt x="519" y="77"/>
                  </a:lnTo>
                  <a:lnTo>
                    <a:pt x="558" y="91"/>
                  </a:lnTo>
                  <a:lnTo>
                    <a:pt x="560" y="92"/>
                  </a:lnTo>
                  <a:lnTo>
                    <a:pt x="568" y="93"/>
                  </a:lnTo>
                  <a:lnTo>
                    <a:pt x="585" y="98"/>
                  </a:lnTo>
                  <a:lnTo>
                    <a:pt x="591" y="100"/>
                  </a:lnTo>
                  <a:lnTo>
                    <a:pt x="598" y="102"/>
                  </a:lnTo>
                  <a:lnTo>
                    <a:pt x="605" y="106"/>
                  </a:lnTo>
                  <a:lnTo>
                    <a:pt x="612" y="111"/>
                  </a:lnTo>
                  <a:lnTo>
                    <a:pt x="617" y="115"/>
                  </a:lnTo>
                  <a:lnTo>
                    <a:pt x="622" y="117"/>
                  </a:lnTo>
                  <a:lnTo>
                    <a:pt x="625" y="118"/>
                  </a:lnTo>
                  <a:lnTo>
                    <a:pt x="627" y="120"/>
                  </a:lnTo>
                  <a:lnTo>
                    <a:pt x="628" y="120"/>
                  </a:lnTo>
                  <a:lnTo>
                    <a:pt x="678" y="121"/>
                  </a:lnTo>
                  <a:lnTo>
                    <a:pt x="684" y="116"/>
                  </a:lnTo>
                  <a:lnTo>
                    <a:pt x="710" y="117"/>
                  </a:lnTo>
                  <a:lnTo>
                    <a:pt x="731" y="132"/>
                  </a:lnTo>
                  <a:lnTo>
                    <a:pt x="771" y="134"/>
                  </a:lnTo>
                  <a:lnTo>
                    <a:pt x="779" y="130"/>
                  </a:lnTo>
                  <a:lnTo>
                    <a:pt x="786" y="127"/>
                  </a:lnTo>
                  <a:lnTo>
                    <a:pt x="792" y="123"/>
                  </a:lnTo>
                  <a:lnTo>
                    <a:pt x="796" y="122"/>
                  </a:lnTo>
                  <a:lnTo>
                    <a:pt x="835" y="122"/>
                  </a:lnTo>
                  <a:lnTo>
                    <a:pt x="843" y="107"/>
                  </a:lnTo>
                  <a:lnTo>
                    <a:pt x="846" y="101"/>
                  </a:lnTo>
                  <a:lnTo>
                    <a:pt x="851" y="96"/>
                  </a:lnTo>
                  <a:lnTo>
                    <a:pt x="858" y="91"/>
                  </a:lnTo>
                  <a:lnTo>
                    <a:pt x="864" y="88"/>
                  </a:lnTo>
                  <a:lnTo>
                    <a:pt x="871" y="86"/>
                  </a:lnTo>
                  <a:lnTo>
                    <a:pt x="879" y="85"/>
                  </a:lnTo>
                  <a:lnTo>
                    <a:pt x="887" y="86"/>
                  </a:lnTo>
                  <a:lnTo>
                    <a:pt x="892" y="87"/>
                  </a:lnTo>
                  <a:lnTo>
                    <a:pt x="897" y="90"/>
                  </a:lnTo>
                  <a:lnTo>
                    <a:pt x="900" y="93"/>
                  </a:lnTo>
                  <a:lnTo>
                    <a:pt x="907" y="97"/>
                  </a:lnTo>
                  <a:lnTo>
                    <a:pt x="912" y="100"/>
                  </a:lnTo>
                  <a:lnTo>
                    <a:pt x="915" y="102"/>
                  </a:lnTo>
                  <a:lnTo>
                    <a:pt x="918" y="105"/>
                  </a:lnTo>
                  <a:lnTo>
                    <a:pt x="919" y="108"/>
                  </a:lnTo>
                  <a:lnTo>
                    <a:pt x="919" y="113"/>
                  </a:lnTo>
                  <a:lnTo>
                    <a:pt x="920" y="118"/>
                  </a:lnTo>
                  <a:lnTo>
                    <a:pt x="922" y="122"/>
                  </a:lnTo>
                  <a:lnTo>
                    <a:pt x="922" y="126"/>
                  </a:lnTo>
                  <a:lnTo>
                    <a:pt x="924" y="129"/>
                  </a:lnTo>
                  <a:lnTo>
                    <a:pt x="925" y="129"/>
                  </a:lnTo>
                  <a:lnTo>
                    <a:pt x="934" y="131"/>
                  </a:lnTo>
                  <a:lnTo>
                    <a:pt x="936" y="130"/>
                  </a:lnTo>
                  <a:lnTo>
                    <a:pt x="941" y="120"/>
                  </a:lnTo>
                  <a:lnTo>
                    <a:pt x="944" y="115"/>
                  </a:lnTo>
                  <a:lnTo>
                    <a:pt x="949" y="107"/>
                  </a:lnTo>
                  <a:lnTo>
                    <a:pt x="957" y="98"/>
                  </a:lnTo>
                  <a:lnTo>
                    <a:pt x="961" y="96"/>
                  </a:lnTo>
                  <a:lnTo>
                    <a:pt x="963" y="95"/>
                  </a:lnTo>
                  <a:lnTo>
                    <a:pt x="966" y="95"/>
                  </a:lnTo>
                  <a:lnTo>
                    <a:pt x="968" y="96"/>
                  </a:lnTo>
                  <a:lnTo>
                    <a:pt x="971" y="98"/>
                  </a:lnTo>
                  <a:lnTo>
                    <a:pt x="992" y="110"/>
                  </a:lnTo>
                  <a:lnTo>
                    <a:pt x="1005" y="135"/>
                  </a:lnTo>
                  <a:lnTo>
                    <a:pt x="1005" y="136"/>
                  </a:lnTo>
                  <a:lnTo>
                    <a:pt x="1003" y="137"/>
                  </a:lnTo>
                  <a:lnTo>
                    <a:pt x="1001" y="142"/>
                  </a:lnTo>
                  <a:lnTo>
                    <a:pt x="998" y="150"/>
                  </a:lnTo>
                  <a:lnTo>
                    <a:pt x="997" y="152"/>
                  </a:lnTo>
                  <a:lnTo>
                    <a:pt x="995" y="155"/>
                  </a:lnTo>
                  <a:lnTo>
                    <a:pt x="993" y="157"/>
                  </a:lnTo>
                  <a:lnTo>
                    <a:pt x="991" y="160"/>
                  </a:lnTo>
                  <a:lnTo>
                    <a:pt x="988" y="165"/>
                  </a:lnTo>
                  <a:lnTo>
                    <a:pt x="956" y="167"/>
                  </a:lnTo>
                  <a:lnTo>
                    <a:pt x="939" y="175"/>
                  </a:lnTo>
                  <a:lnTo>
                    <a:pt x="904" y="210"/>
                  </a:lnTo>
                  <a:lnTo>
                    <a:pt x="889" y="210"/>
                  </a:lnTo>
                  <a:lnTo>
                    <a:pt x="875" y="226"/>
                  </a:lnTo>
                  <a:lnTo>
                    <a:pt x="856" y="240"/>
                  </a:lnTo>
                  <a:lnTo>
                    <a:pt x="854" y="243"/>
                  </a:lnTo>
                  <a:lnTo>
                    <a:pt x="850" y="249"/>
                  </a:lnTo>
                  <a:lnTo>
                    <a:pt x="844" y="255"/>
                  </a:lnTo>
                  <a:lnTo>
                    <a:pt x="839" y="263"/>
                  </a:lnTo>
                  <a:lnTo>
                    <a:pt x="835" y="267"/>
                  </a:lnTo>
                  <a:lnTo>
                    <a:pt x="835" y="272"/>
                  </a:lnTo>
                  <a:lnTo>
                    <a:pt x="836" y="279"/>
                  </a:lnTo>
                  <a:lnTo>
                    <a:pt x="838" y="288"/>
                  </a:lnTo>
                  <a:lnTo>
                    <a:pt x="839" y="291"/>
                  </a:lnTo>
                  <a:lnTo>
                    <a:pt x="839" y="293"/>
                  </a:lnTo>
                  <a:lnTo>
                    <a:pt x="840" y="294"/>
                  </a:lnTo>
                  <a:lnTo>
                    <a:pt x="843" y="294"/>
                  </a:lnTo>
                  <a:lnTo>
                    <a:pt x="846" y="298"/>
                  </a:lnTo>
                  <a:lnTo>
                    <a:pt x="853" y="302"/>
                  </a:lnTo>
                  <a:lnTo>
                    <a:pt x="859" y="307"/>
                  </a:lnTo>
                  <a:lnTo>
                    <a:pt x="864" y="311"/>
                  </a:lnTo>
                  <a:lnTo>
                    <a:pt x="866" y="312"/>
                  </a:lnTo>
                  <a:lnTo>
                    <a:pt x="874" y="319"/>
                  </a:lnTo>
                  <a:lnTo>
                    <a:pt x="883" y="326"/>
                  </a:lnTo>
                  <a:lnTo>
                    <a:pt x="892" y="331"/>
                  </a:lnTo>
                  <a:lnTo>
                    <a:pt x="903" y="336"/>
                  </a:lnTo>
                  <a:lnTo>
                    <a:pt x="915" y="342"/>
                  </a:lnTo>
                  <a:lnTo>
                    <a:pt x="924" y="346"/>
                  </a:lnTo>
                  <a:lnTo>
                    <a:pt x="934" y="348"/>
                  </a:lnTo>
                  <a:lnTo>
                    <a:pt x="943" y="351"/>
                  </a:lnTo>
                  <a:lnTo>
                    <a:pt x="951" y="353"/>
                  </a:lnTo>
                  <a:lnTo>
                    <a:pt x="957" y="355"/>
                  </a:lnTo>
                  <a:lnTo>
                    <a:pt x="962" y="356"/>
                  </a:lnTo>
                  <a:lnTo>
                    <a:pt x="964" y="357"/>
                  </a:lnTo>
                  <a:lnTo>
                    <a:pt x="964" y="378"/>
                  </a:lnTo>
                  <a:lnTo>
                    <a:pt x="967" y="383"/>
                  </a:lnTo>
                  <a:lnTo>
                    <a:pt x="968" y="385"/>
                  </a:lnTo>
                  <a:lnTo>
                    <a:pt x="969" y="385"/>
                  </a:lnTo>
                  <a:lnTo>
                    <a:pt x="971" y="386"/>
                  </a:lnTo>
                  <a:lnTo>
                    <a:pt x="973" y="386"/>
                  </a:lnTo>
                  <a:lnTo>
                    <a:pt x="974" y="387"/>
                  </a:lnTo>
                  <a:lnTo>
                    <a:pt x="977" y="391"/>
                  </a:lnTo>
                  <a:lnTo>
                    <a:pt x="981" y="397"/>
                  </a:lnTo>
                  <a:lnTo>
                    <a:pt x="985" y="405"/>
                  </a:lnTo>
                  <a:lnTo>
                    <a:pt x="988" y="414"/>
                  </a:lnTo>
                  <a:lnTo>
                    <a:pt x="990" y="417"/>
                  </a:lnTo>
                  <a:lnTo>
                    <a:pt x="991" y="420"/>
                  </a:lnTo>
                  <a:lnTo>
                    <a:pt x="991" y="421"/>
                  </a:lnTo>
                  <a:lnTo>
                    <a:pt x="992" y="421"/>
                  </a:lnTo>
                  <a:lnTo>
                    <a:pt x="992" y="424"/>
                  </a:lnTo>
                  <a:lnTo>
                    <a:pt x="995" y="426"/>
                  </a:lnTo>
                  <a:lnTo>
                    <a:pt x="1000" y="426"/>
                  </a:lnTo>
                  <a:lnTo>
                    <a:pt x="1000" y="425"/>
                  </a:lnTo>
                  <a:lnTo>
                    <a:pt x="1003" y="421"/>
                  </a:lnTo>
                  <a:lnTo>
                    <a:pt x="1005" y="419"/>
                  </a:lnTo>
                  <a:lnTo>
                    <a:pt x="1011" y="412"/>
                  </a:lnTo>
                  <a:lnTo>
                    <a:pt x="1011" y="410"/>
                  </a:lnTo>
                  <a:lnTo>
                    <a:pt x="1010" y="409"/>
                  </a:lnTo>
                  <a:lnTo>
                    <a:pt x="1007" y="404"/>
                  </a:lnTo>
                  <a:lnTo>
                    <a:pt x="1003" y="400"/>
                  </a:lnTo>
                  <a:lnTo>
                    <a:pt x="1001" y="395"/>
                  </a:lnTo>
                  <a:lnTo>
                    <a:pt x="1001" y="390"/>
                  </a:lnTo>
                  <a:lnTo>
                    <a:pt x="1002" y="387"/>
                  </a:lnTo>
                  <a:lnTo>
                    <a:pt x="1003" y="383"/>
                  </a:lnTo>
                  <a:lnTo>
                    <a:pt x="1006" y="378"/>
                  </a:lnTo>
                  <a:lnTo>
                    <a:pt x="1007" y="377"/>
                  </a:lnTo>
                  <a:lnTo>
                    <a:pt x="1007" y="376"/>
                  </a:lnTo>
                  <a:lnTo>
                    <a:pt x="1010" y="375"/>
                  </a:lnTo>
                  <a:lnTo>
                    <a:pt x="1025" y="368"/>
                  </a:lnTo>
                  <a:lnTo>
                    <a:pt x="1026" y="368"/>
                  </a:lnTo>
                  <a:lnTo>
                    <a:pt x="1027" y="367"/>
                  </a:lnTo>
                  <a:lnTo>
                    <a:pt x="1035" y="363"/>
                  </a:lnTo>
                  <a:lnTo>
                    <a:pt x="1036" y="363"/>
                  </a:lnTo>
                  <a:lnTo>
                    <a:pt x="1039" y="361"/>
                  </a:lnTo>
                  <a:lnTo>
                    <a:pt x="1044" y="353"/>
                  </a:lnTo>
                  <a:lnTo>
                    <a:pt x="1047" y="343"/>
                  </a:lnTo>
                  <a:lnTo>
                    <a:pt x="1049" y="333"/>
                  </a:lnTo>
                  <a:lnTo>
                    <a:pt x="1047" y="324"/>
                  </a:lnTo>
                  <a:lnTo>
                    <a:pt x="1044" y="318"/>
                  </a:lnTo>
                  <a:lnTo>
                    <a:pt x="1039" y="314"/>
                  </a:lnTo>
                  <a:lnTo>
                    <a:pt x="1035" y="311"/>
                  </a:lnTo>
                  <a:lnTo>
                    <a:pt x="1032" y="309"/>
                  </a:lnTo>
                  <a:lnTo>
                    <a:pt x="1030" y="307"/>
                  </a:lnTo>
                  <a:lnTo>
                    <a:pt x="1025" y="304"/>
                  </a:lnTo>
                  <a:lnTo>
                    <a:pt x="1023" y="303"/>
                  </a:lnTo>
                  <a:lnTo>
                    <a:pt x="1023" y="287"/>
                  </a:lnTo>
                  <a:lnTo>
                    <a:pt x="1030" y="280"/>
                  </a:lnTo>
                  <a:lnTo>
                    <a:pt x="1031" y="278"/>
                  </a:lnTo>
                  <a:lnTo>
                    <a:pt x="1032" y="274"/>
                  </a:lnTo>
                  <a:lnTo>
                    <a:pt x="1036" y="268"/>
                  </a:lnTo>
                  <a:lnTo>
                    <a:pt x="1037" y="263"/>
                  </a:lnTo>
                  <a:lnTo>
                    <a:pt x="1039" y="259"/>
                  </a:lnTo>
                  <a:lnTo>
                    <a:pt x="1039" y="258"/>
                  </a:lnTo>
                  <a:lnTo>
                    <a:pt x="1036" y="255"/>
                  </a:lnTo>
                  <a:lnTo>
                    <a:pt x="1033" y="254"/>
                  </a:lnTo>
                  <a:lnTo>
                    <a:pt x="1031" y="250"/>
                  </a:lnTo>
                  <a:lnTo>
                    <a:pt x="1028" y="248"/>
                  </a:lnTo>
                  <a:lnTo>
                    <a:pt x="1026" y="247"/>
                  </a:lnTo>
                  <a:lnTo>
                    <a:pt x="1025" y="244"/>
                  </a:lnTo>
                  <a:lnTo>
                    <a:pt x="1021" y="240"/>
                  </a:lnTo>
                  <a:lnTo>
                    <a:pt x="1020" y="238"/>
                  </a:lnTo>
                  <a:lnTo>
                    <a:pt x="1018" y="237"/>
                  </a:lnTo>
                  <a:lnTo>
                    <a:pt x="1017" y="234"/>
                  </a:lnTo>
                  <a:lnTo>
                    <a:pt x="1046" y="239"/>
                  </a:lnTo>
                  <a:lnTo>
                    <a:pt x="1055" y="253"/>
                  </a:lnTo>
                  <a:lnTo>
                    <a:pt x="1062" y="253"/>
                  </a:lnTo>
                  <a:lnTo>
                    <a:pt x="1065" y="252"/>
                  </a:lnTo>
                  <a:lnTo>
                    <a:pt x="1066" y="250"/>
                  </a:lnTo>
                  <a:lnTo>
                    <a:pt x="1074" y="247"/>
                  </a:lnTo>
                  <a:lnTo>
                    <a:pt x="1075" y="247"/>
                  </a:lnTo>
                  <a:lnTo>
                    <a:pt x="1077" y="248"/>
                  </a:lnTo>
                  <a:lnTo>
                    <a:pt x="1079" y="249"/>
                  </a:lnTo>
                  <a:lnTo>
                    <a:pt x="1081" y="250"/>
                  </a:lnTo>
                  <a:lnTo>
                    <a:pt x="1085" y="254"/>
                  </a:lnTo>
                  <a:lnTo>
                    <a:pt x="1114" y="264"/>
                  </a:lnTo>
                  <a:lnTo>
                    <a:pt x="1130" y="284"/>
                  </a:lnTo>
                  <a:lnTo>
                    <a:pt x="1130" y="301"/>
                  </a:lnTo>
                  <a:lnTo>
                    <a:pt x="1131" y="303"/>
                  </a:lnTo>
                  <a:lnTo>
                    <a:pt x="1131" y="309"/>
                  </a:lnTo>
                  <a:lnTo>
                    <a:pt x="1133" y="312"/>
                  </a:lnTo>
                  <a:lnTo>
                    <a:pt x="1133" y="314"/>
                  </a:lnTo>
                  <a:lnTo>
                    <a:pt x="1134" y="316"/>
                  </a:lnTo>
                  <a:lnTo>
                    <a:pt x="1134" y="317"/>
                  </a:lnTo>
                  <a:lnTo>
                    <a:pt x="1135" y="319"/>
                  </a:lnTo>
                  <a:lnTo>
                    <a:pt x="1136" y="321"/>
                  </a:lnTo>
                  <a:lnTo>
                    <a:pt x="1138" y="323"/>
                  </a:lnTo>
                  <a:lnTo>
                    <a:pt x="1150" y="324"/>
                  </a:lnTo>
                  <a:lnTo>
                    <a:pt x="1152" y="322"/>
                  </a:lnTo>
                  <a:lnTo>
                    <a:pt x="1154" y="321"/>
                  </a:lnTo>
                  <a:lnTo>
                    <a:pt x="1155" y="317"/>
                  </a:lnTo>
                  <a:lnTo>
                    <a:pt x="1167" y="306"/>
                  </a:lnTo>
                  <a:lnTo>
                    <a:pt x="1172" y="303"/>
                  </a:lnTo>
                  <a:lnTo>
                    <a:pt x="1175" y="302"/>
                  </a:lnTo>
                  <a:lnTo>
                    <a:pt x="1178" y="299"/>
                  </a:lnTo>
                  <a:lnTo>
                    <a:pt x="1180" y="298"/>
                  </a:lnTo>
                  <a:lnTo>
                    <a:pt x="1182" y="297"/>
                  </a:lnTo>
                  <a:lnTo>
                    <a:pt x="1183" y="297"/>
                  </a:lnTo>
                  <a:lnTo>
                    <a:pt x="1192" y="306"/>
                  </a:lnTo>
                  <a:lnTo>
                    <a:pt x="1197" y="327"/>
                  </a:lnTo>
                  <a:lnTo>
                    <a:pt x="1213" y="348"/>
                  </a:lnTo>
                  <a:lnTo>
                    <a:pt x="1226" y="362"/>
                  </a:lnTo>
                  <a:lnTo>
                    <a:pt x="1227" y="362"/>
                  </a:lnTo>
                  <a:lnTo>
                    <a:pt x="1228" y="363"/>
                  </a:lnTo>
                  <a:lnTo>
                    <a:pt x="1231" y="365"/>
                  </a:lnTo>
                  <a:lnTo>
                    <a:pt x="1233" y="367"/>
                  </a:lnTo>
                  <a:lnTo>
                    <a:pt x="1236" y="368"/>
                  </a:lnTo>
                  <a:lnTo>
                    <a:pt x="1239" y="372"/>
                  </a:lnTo>
                  <a:lnTo>
                    <a:pt x="1242" y="376"/>
                  </a:lnTo>
                  <a:lnTo>
                    <a:pt x="1247" y="382"/>
                  </a:lnTo>
                  <a:lnTo>
                    <a:pt x="1258" y="394"/>
                  </a:lnTo>
                  <a:lnTo>
                    <a:pt x="1260" y="396"/>
                  </a:lnTo>
                  <a:lnTo>
                    <a:pt x="1270" y="420"/>
                  </a:lnTo>
                  <a:lnTo>
                    <a:pt x="1266" y="424"/>
                  </a:lnTo>
                  <a:lnTo>
                    <a:pt x="1263" y="425"/>
                  </a:lnTo>
                  <a:lnTo>
                    <a:pt x="1262" y="427"/>
                  </a:lnTo>
                  <a:lnTo>
                    <a:pt x="1260" y="429"/>
                  </a:lnTo>
                  <a:lnTo>
                    <a:pt x="1258" y="430"/>
                  </a:lnTo>
                  <a:lnTo>
                    <a:pt x="1256" y="430"/>
                  </a:lnTo>
                  <a:lnTo>
                    <a:pt x="1252" y="431"/>
                  </a:lnTo>
                  <a:lnTo>
                    <a:pt x="1248" y="434"/>
                  </a:lnTo>
                  <a:lnTo>
                    <a:pt x="1244" y="435"/>
                  </a:lnTo>
                  <a:lnTo>
                    <a:pt x="1239" y="437"/>
                  </a:lnTo>
                  <a:lnTo>
                    <a:pt x="1232" y="445"/>
                  </a:lnTo>
                  <a:lnTo>
                    <a:pt x="1204" y="445"/>
                  </a:lnTo>
                  <a:lnTo>
                    <a:pt x="1164" y="444"/>
                  </a:lnTo>
                  <a:lnTo>
                    <a:pt x="1162" y="445"/>
                  </a:lnTo>
                  <a:lnTo>
                    <a:pt x="1155" y="446"/>
                  </a:lnTo>
                  <a:lnTo>
                    <a:pt x="1148" y="449"/>
                  </a:lnTo>
                  <a:lnTo>
                    <a:pt x="1144" y="451"/>
                  </a:lnTo>
                  <a:lnTo>
                    <a:pt x="1126" y="469"/>
                  </a:lnTo>
                  <a:lnTo>
                    <a:pt x="1109" y="488"/>
                  </a:lnTo>
                  <a:lnTo>
                    <a:pt x="1093" y="509"/>
                  </a:lnTo>
                  <a:lnTo>
                    <a:pt x="1133" y="488"/>
                  </a:lnTo>
                  <a:lnTo>
                    <a:pt x="1147" y="474"/>
                  </a:lnTo>
                  <a:lnTo>
                    <a:pt x="1152" y="468"/>
                  </a:lnTo>
                  <a:lnTo>
                    <a:pt x="1155" y="465"/>
                  </a:lnTo>
                  <a:lnTo>
                    <a:pt x="1157" y="464"/>
                  </a:lnTo>
                  <a:lnTo>
                    <a:pt x="1167" y="464"/>
                  </a:lnTo>
                  <a:lnTo>
                    <a:pt x="1169" y="465"/>
                  </a:lnTo>
                  <a:lnTo>
                    <a:pt x="1172" y="465"/>
                  </a:lnTo>
                  <a:lnTo>
                    <a:pt x="1172" y="473"/>
                  </a:lnTo>
                  <a:lnTo>
                    <a:pt x="1169" y="475"/>
                  </a:lnTo>
                  <a:lnTo>
                    <a:pt x="1167" y="476"/>
                  </a:lnTo>
                  <a:lnTo>
                    <a:pt x="1165" y="479"/>
                  </a:lnTo>
                  <a:lnTo>
                    <a:pt x="1163" y="480"/>
                  </a:lnTo>
                  <a:lnTo>
                    <a:pt x="1162" y="483"/>
                  </a:lnTo>
                  <a:lnTo>
                    <a:pt x="1163" y="493"/>
                  </a:lnTo>
                  <a:lnTo>
                    <a:pt x="1174" y="502"/>
                  </a:lnTo>
                  <a:lnTo>
                    <a:pt x="1182" y="505"/>
                  </a:lnTo>
                  <a:lnTo>
                    <a:pt x="1188" y="508"/>
                  </a:lnTo>
                  <a:lnTo>
                    <a:pt x="1207" y="514"/>
                  </a:lnTo>
                  <a:lnTo>
                    <a:pt x="1208" y="517"/>
                  </a:lnTo>
                  <a:lnTo>
                    <a:pt x="1211" y="518"/>
                  </a:lnTo>
                  <a:lnTo>
                    <a:pt x="1211" y="530"/>
                  </a:lnTo>
                  <a:lnTo>
                    <a:pt x="1175" y="530"/>
                  </a:lnTo>
                  <a:lnTo>
                    <a:pt x="1174" y="532"/>
                  </a:lnTo>
                  <a:lnTo>
                    <a:pt x="1173" y="532"/>
                  </a:lnTo>
                  <a:lnTo>
                    <a:pt x="1173" y="533"/>
                  </a:lnTo>
                  <a:lnTo>
                    <a:pt x="1170" y="533"/>
                  </a:lnTo>
                  <a:lnTo>
                    <a:pt x="1165" y="535"/>
                  </a:lnTo>
                  <a:lnTo>
                    <a:pt x="1158" y="543"/>
                  </a:lnTo>
                  <a:lnTo>
                    <a:pt x="1154" y="544"/>
                  </a:lnTo>
                  <a:lnTo>
                    <a:pt x="1148" y="544"/>
                  </a:lnTo>
                  <a:lnTo>
                    <a:pt x="1147" y="542"/>
                  </a:lnTo>
                  <a:lnTo>
                    <a:pt x="1147" y="540"/>
                  </a:lnTo>
                  <a:lnTo>
                    <a:pt x="1145" y="538"/>
                  </a:lnTo>
                  <a:lnTo>
                    <a:pt x="1145" y="537"/>
                  </a:lnTo>
                  <a:lnTo>
                    <a:pt x="1147" y="535"/>
                  </a:lnTo>
                  <a:lnTo>
                    <a:pt x="1148" y="533"/>
                  </a:lnTo>
                  <a:lnTo>
                    <a:pt x="1150" y="532"/>
                  </a:lnTo>
                  <a:lnTo>
                    <a:pt x="1153" y="529"/>
                  </a:lnTo>
                  <a:lnTo>
                    <a:pt x="1155" y="528"/>
                  </a:lnTo>
                  <a:lnTo>
                    <a:pt x="1159" y="524"/>
                  </a:lnTo>
                  <a:lnTo>
                    <a:pt x="1158" y="523"/>
                  </a:lnTo>
                  <a:lnTo>
                    <a:pt x="1153" y="523"/>
                  </a:lnTo>
                  <a:lnTo>
                    <a:pt x="1150" y="524"/>
                  </a:lnTo>
                  <a:lnTo>
                    <a:pt x="1147" y="525"/>
                  </a:lnTo>
                  <a:lnTo>
                    <a:pt x="1136" y="530"/>
                  </a:lnTo>
                  <a:lnTo>
                    <a:pt x="1135" y="530"/>
                  </a:lnTo>
                  <a:lnTo>
                    <a:pt x="1135" y="529"/>
                  </a:lnTo>
                  <a:lnTo>
                    <a:pt x="1134" y="530"/>
                  </a:lnTo>
                  <a:lnTo>
                    <a:pt x="1131" y="530"/>
                  </a:lnTo>
                  <a:lnTo>
                    <a:pt x="1126" y="532"/>
                  </a:lnTo>
                  <a:lnTo>
                    <a:pt x="1123" y="534"/>
                  </a:lnTo>
                  <a:lnTo>
                    <a:pt x="1119" y="535"/>
                  </a:lnTo>
                  <a:lnTo>
                    <a:pt x="1111" y="539"/>
                  </a:lnTo>
                  <a:lnTo>
                    <a:pt x="1111" y="542"/>
                  </a:lnTo>
                  <a:lnTo>
                    <a:pt x="1110" y="544"/>
                  </a:lnTo>
                  <a:lnTo>
                    <a:pt x="1111" y="546"/>
                  </a:lnTo>
                  <a:lnTo>
                    <a:pt x="1111" y="552"/>
                  </a:lnTo>
                  <a:lnTo>
                    <a:pt x="1110" y="554"/>
                  </a:lnTo>
                  <a:lnTo>
                    <a:pt x="1109" y="559"/>
                  </a:lnTo>
                  <a:lnTo>
                    <a:pt x="1105" y="567"/>
                  </a:lnTo>
                  <a:lnTo>
                    <a:pt x="1103" y="569"/>
                  </a:lnTo>
                  <a:lnTo>
                    <a:pt x="1100" y="569"/>
                  </a:lnTo>
                  <a:lnTo>
                    <a:pt x="1099" y="571"/>
                  </a:lnTo>
                  <a:lnTo>
                    <a:pt x="1093" y="571"/>
                  </a:lnTo>
                  <a:lnTo>
                    <a:pt x="1085" y="573"/>
                  </a:lnTo>
                  <a:lnTo>
                    <a:pt x="1079" y="573"/>
                  </a:lnTo>
                  <a:lnTo>
                    <a:pt x="1079" y="572"/>
                  </a:lnTo>
                  <a:lnTo>
                    <a:pt x="1077" y="572"/>
                  </a:lnTo>
                  <a:lnTo>
                    <a:pt x="1071" y="578"/>
                  </a:lnTo>
                  <a:lnTo>
                    <a:pt x="1067" y="584"/>
                  </a:lnTo>
                  <a:lnTo>
                    <a:pt x="1060" y="596"/>
                  </a:lnTo>
                  <a:lnTo>
                    <a:pt x="1059" y="598"/>
                  </a:lnTo>
                  <a:lnTo>
                    <a:pt x="1023" y="607"/>
                  </a:lnTo>
                  <a:lnTo>
                    <a:pt x="1023" y="610"/>
                  </a:lnTo>
                  <a:lnTo>
                    <a:pt x="1025" y="616"/>
                  </a:lnTo>
                  <a:lnTo>
                    <a:pt x="1027" y="622"/>
                  </a:lnTo>
                  <a:lnTo>
                    <a:pt x="1027" y="635"/>
                  </a:lnTo>
                  <a:lnTo>
                    <a:pt x="1025" y="642"/>
                  </a:lnTo>
                  <a:lnTo>
                    <a:pt x="1023" y="650"/>
                  </a:lnTo>
                  <a:lnTo>
                    <a:pt x="1022" y="655"/>
                  </a:lnTo>
                  <a:lnTo>
                    <a:pt x="1021" y="656"/>
                  </a:lnTo>
                  <a:lnTo>
                    <a:pt x="1020" y="659"/>
                  </a:lnTo>
                  <a:lnTo>
                    <a:pt x="1017" y="661"/>
                  </a:lnTo>
                  <a:lnTo>
                    <a:pt x="1016" y="664"/>
                  </a:lnTo>
                  <a:lnTo>
                    <a:pt x="1011" y="669"/>
                  </a:lnTo>
                  <a:lnTo>
                    <a:pt x="1008" y="670"/>
                  </a:lnTo>
                  <a:lnTo>
                    <a:pt x="1007" y="672"/>
                  </a:lnTo>
                  <a:lnTo>
                    <a:pt x="987" y="689"/>
                  </a:lnTo>
                  <a:lnTo>
                    <a:pt x="986" y="689"/>
                  </a:lnTo>
                  <a:lnTo>
                    <a:pt x="973" y="695"/>
                  </a:lnTo>
                  <a:lnTo>
                    <a:pt x="958" y="705"/>
                  </a:lnTo>
                  <a:lnTo>
                    <a:pt x="956" y="708"/>
                  </a:lnTo>
                  <a:lnTo>
                    <a:pt x="954" y="710"/>
                  </a:lnTo>
                  <a:lnTo>
                    <a:pt x="953" y="711"/>
                  </a:lnTo>
                  <a:lnTo>
                    <a:pt x="954" y="713"/>
                  </a:lnTo>
                  <a:lnTo>
                    <a:pt x="954" y="714"/>
                  </a:lnTo>
                  <a:lnTo>
                    <a:pt x="957" y="716"/>
                  </a:lnTo>
                  <a:lnTo>
                    <a:pt x="958" y="716"/>
                  </a:lnTo>
                  <a:lnTo>
                    <a:pt x="979" y="745"/>
                  </a:lnTo>
                  <a:lnTo>
                    <a:pt x="971" y="769"/>
                  </a:lnTo>
                  <a:lnTo>
                    <a:pt x="969" y="769"/>
                  </a:lnTo>
                  <a:lnTo>
                    <a:pt x="968" y="770"/>
                  </a:lnTo>
                  <a:lnTo>
                    <a:pt x="958" y="775"/>
                  </a:lnTo>
                  <a:lnTo>
                    <a:pt x="957" y="775"/>
                  </a:lnTo>
                  <a:lnTo>
                    <a:pt x="956" y="773"/>
                  </a:lnTo>
                  <a:lnTo>
                    <a:pt x="953" y="767"/>
                  </a:lnTo>
                  <a:lnTo>
                    <a:pt x="951" y="752"/>
                  </a:lnTo>
                  <a:lnTo>
                    <a:pt x="942" y="725"/>
                  </a:lnTo>
                  <a:lnTo>
                    <a:pt x="937" y="719"/>
                  </a:lnTo>
                  <a:lnTo>
                    <a:pt x="928" y="716"/>
                  </a:lnTo>
                  <a:lnTo>
                    <a:pt x="917" y="714"/>
                  </a:lnTo>
                  <a:lnTo>
                    <a:pt x="904" y="711"/>
                  </a:lnTo>
                  <a:lnTo>
                    <a:pt x="892" y="710"/>
                  </a:lnTo>
                  <a:lnTo>
                    <a:pt x="882" y="710"/>
                  </a:lnTo>
                  <a:lnTo>
                    <a:pt x="875" y="713"/>
                  </a:lnTo>
                  <a:lnTo>
                    <a:pt x="873" y="714"/>
                  </a:lnTo>
                  <a:lnTo>
                    <a:pt x="844" y="718"/>
                  </a:lnTo>
                  <a:lnTo>
                    <a:pt x="833" y="716"/>
                  </a:lnTo>
                  <a:lnTo>
                    <a:pt x="830" y="715"/>
                  </a:lnTo>
                  <a:lnTo>
                    <a:pt x="823" y="713"/>
                  </a:lnTo>
                  <a:lnTo>
                    <a:pt x="812" y="711"/>
                  </a:lnTo>
                  <a:lnTo>
                    <a:pt x="809" y="710"/>
                  </a:lnTo>
                  <a:lnTo>
                    <a:pt x="804" y="710"/>
                  </a:lnTo>
                  <a:lnTo>
                    <a:pt x="802" y="711"/>
                  </a:lnTo>
                  <a:lnTo>
                    <a:pt x="800" y="711"/>
                  </a:lnTo>
                  <a:lnTo>
                    <a:pt x="799" y="713"/>
                  </a:lnTo>
                  <a:lnTo>
                    <a:pt x="796" y="713"/>
                  </a:lnTo>
                  <a:lnTo>
                    <a:pt x="792" y="716"/>
                  </a:lnTo>
                  <a:lnTo>
                    <a:pt x="787" y="723"/>
                  </a:lnTo>
                  <a:lnTo>
                    <a:pt x="781" y="731"/>
                  </a:lnTo>
                  <a:lnTo>
                    <a:pt x="776" y="739"/>
                  </a:lnTo>
                  <a:lnTo>
                    <a:pt x="772" y="745"/>
                  </a:lnTo>
                  <a:lnTo>
                    <a:pt x="771" y="748"/>
                  </a:lnTo>
                  <a:lnTo>
                    <a:pt x="771" y="752"/>
                  </a:lnTo>
                  <a:lnTo>
                    <a:pt x="772" y="759"/>
                  </a:lnTo>
                  <a:lnTo>
                    <a:pt x="774" y="769"/>
                  </a:lnTo>
                  <a:lnTo>
                    <a:pt x="774" y="778"/>
                  </a:lnTo>
                  <a:lnTo>
                    <a:pt x="772" y="784"/>
                  </a:lnTo>
                  <a:lnTo>
                    <a:pt x="770" y="788"/>
                  </a:lnTo>
                  <a:lnTo>
                    <a:pt x="767" y="793"/>
                  </a:lnTo>
                  <a:lnTo>
                    <a:pt x="764" y="798"/>
                  </a:lnTo>
                  <a:lnTo>
                    <a:pt x="762" y="802"/>
                  </a:lnTo>
                  <a:lnTo>
                    <a:pt x="762" y="809"/>
                  </a:lnTo>
                  <a:lnTo>
                    <a:pt x="766" y="816"/>
                  </a:lnTo>
                  <a:lnTo>
                    <a:pt x="771" y="822"/>
                  </a:lnTo>
                  <a:lnTo>
                    <a:pt x="774" y="824"/>
                  </a:lnTo>
                  <a:lnTo>
                    <a:pt x="775" y="828"/>
                  </a:lnTo>
                  <a:lnTo>
                    <a:pt x="777" y="834"/>
                  </a:lnTo>
                  <a:lnTo>
                    <a:pt x="780" y="842"/>
                  </a:lnTo>
                  <a:lnTo>
                    <a:pt x="784" y="849"/>
                  </a:lnTo>
                  <a:lnTo>
                    <a:pt x="801" y="853"/>
                  </a:lnTo>
                  <a:lnTo>
                    <a:pt x="806" y="853"/>
                  </a:lnTo>
                  <a:lnTo>
                    <a:pt x="810" y="852"/>
                  </a:lnTo>
                  <a:lnTo>
                    <a:pt x="814" y="852"/>
                  </a:lnTo>
                  <a:lnTo>
                    <a:pt x="816" y="851"/>
                  </a:lnTo>
                  <a:lnTo>
                    <a:pt x="819" y="851"/>
                  </a:lnTo>
                  <a:lnTo>
                    <a:pt x="821" y="848"/>
                  </a:lnTo>
                  <a:lnTo>
                    <a:pt x="824" y="847"/>
                  </a:lnTo>
                  <a:lnTo>
                    <a:pt x="826" y="844"/>
                  </a:lnTo>
                  <a:lnTo>
                    <a:pt x="829" y="841"/>
                  </a:lnTo>
                  <a:lnTo>
                    <a:pt x="839" y="831"/>
                  </a:lnTo>
                  <a:lnTo>
                    <a:pt x="841" y="823"/>
                  </a:lnTo>
                  <a:lnTo>
                    <a:pt x="843" y="821"/>
                  </a:lnTo>
                  <a:lnTo>
                    <a:pt x="844" y="819"/>
                  </a:lnTo>
                  <a:lnTo>
                    <a:pt x="844" y="818"/>
                  </a:lnTo>
                  <a:lnTo>
                    <a:pt x="846" y="817"/>
                  </a:lnTo>
                  <a:lnTo>
                    <a:pt x="851" y="812"/>
                  </a:lnTo>
                  <a:lnTo>
                    <a:pt x="859" y="807"/>
                  </a:lnTo>
                  <a:lnTo>
                    <a:pt x="866" y="804"/>
                  </a:lnTo>
                  <a:lnTo>
                    <a:pt x="874" y="804"/>
                  </a:lnTo>
                  <a:lnTo>
                    <a:pt x="879" y="806"/>
                  </a:lnTo>
                  <a:lnTo>
                    <a:pt x="882" y="808"/>
                  </a:lnTo>
                  <a:lnTo>
                    <a:pt x="883" y="812"/>
                  </a:lnTo>
                  <a:lnTo>
                    <a:pt x="885" y="816"/>
                  </a:lnTo>
                  <a:lnTo>
                    <a:pt x="887" y="818"/>
                  </a:lnTo>
                  <a:lnTo>
                    <a:pt x="888" y="822"/>
                  </a:lnTo>
                  <a:lnTo>
                    <a:pt x="889" y="823"/>
                  </a:lnTo>
                  <a:lnTo>
                    <a:pt x="889" y="827"/>
                  </a:lnTo>
                  <a:lnTo>
                    <a:pt x="885" y="834"/>
                  </a:lnTo>
                  <a:lnTo>
                    <a:pt x="883" y="837"/>
                  </a:lnTo>
                  <a:lnTo>
                    <a:pt x="882" y="839"/>
                  </a:lnTo>
                  <a:lnTo>
                    <a:pt x="879" y="842"/>
                  </a:lnTo>
                  <a:lnTo>
                    <a:pt x="878" y="844"/>
                  </a:lnTo>
                  <a:lnTo>
                    <a:pt x="877" y="846"/>
                  </a:lnTo>
                  <a:lnTo>
                    <a:pt x="877" y="847"/>
                  </a:lnTo>
                  <a:lnTo>
                    <a:pt x="875" y="862"/>
                  </a:lnTo>
                  <a:lnTo>
                    <a:pt x="880" y="865"/>
                  </a:lnTo>
                  <a:lnTo>
                    <a:pt x="883" y="867"/>
                  </a:lnTo>
                  <a:lnTo>
                    <a:pt x="890" y="871"/>
                  </a:lnTo>
                  <a:lnTo>
                    <a:pt x="893" y="873"/>
                  </a:lnTo>
                  <a:lnTo>
                    <a:pt x="895" y="875"/>
                  </a:lnTo>
                  <a:lnTo>
                    <a:pt x="897" y="877"/>
                  </a:lnTo>
                  <a:lnTo>
                    <a:pt x="904" y="885"/>
                  </a:lnTo>
                  <a:lnTo>
                    <a:pt x="905" y="887"/>
                  </a:lnTo>
                  <a:lnTo>
                    <a:pt x="908" y="888"/>
                  </a:lnTo>
                  <a:lnTo>
                    <a:pt x="914" y="892"/>
                  </a:lnTo>
                  <a:lnTo>
                    <a:pt x="922" y="897"/>
                  </a:lnTo>
                  <a:lnTo>
                    <a:pt x="927" y="901"/>
                  </a:lnTo>
                  <a:lnTo>
                    <a:pt x="929" y="906"/>
                  </a:lnTo>
                  <a:lnTo>
                    <a:pt x="928" y="907"/>
                  </a:lnTo>
                  <a:lnTo>
                    <a:pt x="928" y="909"/>
                  </a:lnTo>
                  <a:lnTo>
                    <a:pt x="922" y="920"/>
                  </a:lnTo>
                  <a:lnTo>
                    <a:pt x="922" y="934"/>
                  </a:lnTo>
                  <a:lnTo>
                    <a:pt x="923" y="937"/>
                  </a:lnTo>
                  <a:lnTo>
                    <a:pt x="923" y="941"/>
                  </a:lnTo>
                  <a:lnTo>
                    <a:pt x="924" y="944"/>
                  </a:lnTo>
                  <a:lnTo>
                    <a:pt x="924" y="949"/>
                  </a:lnTo>
                  <a:lnTo>
                    <a:pt x="928" y="952"/>
                  </a:lnTo>
                  <a:lnTo>
                    <a:pt x="931" y="954"/>
                  </a:lnTo>
                  <a:lnTo>
                    <a:pt x="937" y="960"/>
                  </a:lnTo>
                  <a:lnTo>
                    <a:pt x="942" y="963"/>
                  </a:lnTo>
                  <a:lnTo>
                    <a:pt x="944" y="963"/>
                  </a:lnTo>
                  <a:lnTo>
                    <a:pt x="946" y="964"/>
                  </a:lnTo>
                  <a:lnTo>
                    <a:pt x="953" y="964"/>
                  </a:lnTo>
                  <a:lnTo>
                    <a:pt x="957" y="963"/>
                  </a:lnTo>
                  <a:lnTo>
                    <a:pt x="961" y="963"/>
                  </a:lnTo>
                  <a:lnTo>
                    <a:pt x="973" y="957"/>
                  </a:lnTo>
                  <a:lnTo>
                    <a:pt x="981" y="954"/>
                  </a:lnTo>
                  <a:lnTo>
                    <a:pt x="982" y="956"/>
                  </a:lnTo>
                  <a:lnTo>
                    <a:pt x="985" y="957"/>
                  </a:lnTo>
                  <a:lnTo>
                    <a:pt x="986" y="960"/>
                  </a:lnTo>
                  <a:lnTo>
                    <a:pt x="988" y="963"/>
                  </a:lnTo>
                  <a:lnTo>
                    <a:pt x="990" y="965"/>
                  </a:lnTo>
                  <a:lnTo>
                    <a:pt x="991" y="966"/>
                  </a:lnTo>
                  <a:lnTo>
                    <a:pt x="991" y="968"/>
                  </a:lnTo>
                  <a:lnTo>
                    <a:pt x="992" y="970"/>
                  </a:lnTo>
                  <a:lnTo>
                    <a:pt x="992" y="973"/>
                  </a:lnTo>
                  <a:lnTo>
                    <a:pt x="993" y="974"/>
                  </a:lnTo>
                  <a:lnTo>
                    <a:pt x="995" y="976"/>
                  </a:lnTo>
                  <a:lnTo>
                    <a:pt x="1010" y="965"/>
                  </a:lnTo>
                  <a:lnTo>
                    <a:pt x="1013" y="950"/>
                  </a:lnTo>
                  <a:lnTo>
                    <a:pt x="1031" y="944"/>
                  </a:lnTo>
                  <a:lnTo>
                    <a:pt x="1081" y="950"/>
                  </a:lnTo>
                  <a:lnTo>
                    <a:pt x="1089" y="952"/>
                  </a:lnTo>
                  <a:lnTo>
                    <a:pt x="1094" y="957"/>
                  </a:lnTo>
                  <a:lnTo>
                    <a:pt x="1111" y="966"/>
                  </a:lnTo>
                  <a:lnTo>
                    <a:pt x="1118" y="968"/>
                  </a:lnTo>
                  <a:lnTo>
                    <a:pt x="1125" y="970"/>
                  </a:lnTo>
                  <a:lnTo>
                    <a:pt x="1133" y="974"/>
                  </a:lnTo>
                  <a:lnTo>
                    <a:pt x="1136" y="978"/>
                  </a:lnTo>
                  <a:lnTo>
                    <a:pt x="1139" y="979"/>
                  </a:lnTo>
                  <a:lnTo>
                    <a:pt x="1144" y="980"/>
                  </a:lnTo>
                  <a:lnTo>
                    <a:pt x="1162" y="985"/>
                  </a:lnTo>
                  <a:lnTo>
                    <a:pt x="1169" y="988"/>
                  </a:lnTo>
                  <a:lnTo>
                    <a:pt x="1174" y="990"/>
                  </a:lnTo>
                  <a:lnTo>
                    <a:pt x="1182" y="993"/>
                  </a:lnTo>
                  <a:lnTo>
                    <a:pt x="1189" y="996"/>
                  </a:lnTo>
                  <a:lnTo>
                    <a:pt x="1195" y="999"/>
                  </a:lnTo>
                  <a:lnTo>
                    <a:pt x="1198" y="1000"/>
                  </a:lnTo>
                  <a:lnTo>
                    <a:pt x="1203" y="1010"/>
                  </a:lnTo>
                  <a:lnTo>
                    <a:pt x="1204" y="1014"/>
                  </a:lnTo>
                  <a:lnTo>
                    <a:pt x="1207" y="1019"/>
                  </a:lnTo>
                  <a:lnTo>
                    <a:pt x="1212" y="1023"/>
                  </a:lnTo>
                  <a:lnTo>
                    <a:pt x="1219" y="1025"/>
                  </a:lnTo>
                  <a:lnTo>
                    <a:pt x="1228" y="1028"/>
                  </a:lnTo>
                  <a:lnTo>
                    <a:pt x="1236" y="1029"/>
                  </a:lnTo>
                  <a:lnTo>
                    <a:pt x="1246" y="1033"/>
                  </a:lnTo>
                  <a:lnTo>
                    <a:pt x="1256" y="1038"/>
                  </a:lnTo>
                  <a:lnTo>
                    <a:pt x="1265" y="1043"/>
                  </a:lnTo>
                  <a:lnTo>
                    <a:pt x="1270" y="1045"/>
                  </a:lnTo>
                  <a:lnTo>
                    <a:pt x="1273" y="1049"/>
                  </a:lnTo>
                  <a:lnTo>
                    <a:pt x="1278" y="1055"/>
                  </a:lnTo>
                  <a:lnTo>
                    <a:pt x="1287" y="1064"/>
                  </a:lnTo>
                  <a:lnTo>
                    <a:pt x="1295" y="1073"/>
                  </a:lnTo>
                  <a:lnTo>
                    <a:pt x="1301" y="1081"/>
                  </a:lnTo>
                  <a:lnTo>
                    <a:pt x="1305" y="1084"/>
                  </a:lnTo>
                  <a:lnTo>
                    <a:pt x="1307" y="1086"/>
                  </a:lnTo>
                  <a:lnTo>
                    <a:pt x="1311" y="1088"/>
                  </a:lnTo>
                  <a:lnTo>
                    <a:pt x="1314" y="1089"/>
                  </a:lnTo>
                  <a:lnTo>
                    <a:pt x="1317" y="1092"/>
                  </a:lnTo>
                  <a:lnTo>
                    <a:pt x="1320" y="1093"/>
                  </a:lnTo>
                  <a:lnTo>
                    <a:pt x="1321" y="1094"/>
                  </a:lnTo>
                  <a:lnTo>
                    <a:pt x="1354" y="1094"/>
                  </a:lnTo>
                  <a:lnTo>
                    <a:pt x="1360" y="1096"/>
                  </a:lnTo>
                  <a:lnTo>
                    <a:pt x="1370" y="1103"/>
                  </a:lnTo>
                  <a:lnTo>
                    <a:pt x="1374" y="1106"/>
                  </a:lnTo>
                  <a:lnTo>
                    <a:pt x="1380" y="1111"/>
                  </a:lnTo>
                  <a:lnTo>
                    <a:pt x="1388" y="1117"/>
                  </a:lnTo>
                  <a:lnTo>
                    <a:pt x="1400" y="1130"/>
                  </a:lnTo>
                  <a:lnTo>
                    <a:pt x="1403" y="1133"/>
                  </a:lnTo>
                  <a:lnTo>
                    <a:pt x="1406" y="1140"/>
                  </a:lnTo>
                  <a:lnTo>
                    <a:pt x="1416" y="1155"/>
                  </a:lnTo>
                  <a:lnTo>
                    <a:pt x="1420" y="1160"/>
                  </a:lnTo>
                  <a:lnTo>
                    <a:pt x="1423" y="1165"/>
                  </a:lnTo>
                  <a:lnTo>
                    <a:pt x="1425" y="1167"/>
                  </a:lnTo>
                  <a:lnTo>
                    <a:pt x="1427" y="1170"/>
                  </a:lnTo>
                  <a:lnTo>
                    <a:pt x="1429" y="1174"/>
                  </a:lnTo>
                  <a:lnTo>
                    <a:pt x="1432" y="1176"/>
                  </a:lnTo>
                  <a:lnTo>
                    <a:pt x="1433" y="1180"/>
                  </a:lnTo>
                  <a:lnTo>
                    <a:pt x="1437" y="1186"/>
                  </a:lnTo>
                  <a:lnTo>
                    <a:pt x="1440" y="1194"/>
                  </a:lnTo>
                  <a:lnTo>
                    <a:pt x="1445" y="1200"/>
                  </a:lnTo>
                  <a:lnTo>
                    <a:pt x="1448" y="1204"/>
                  </a:lnTo>
                  <a:lnTo>
                    <a:pt x="1450" y="1206"/>
                  </a:lnTo>
                  <a:lnTo>
                    <a:pt x="1453" y="1207"/>
                  </a:lnTo>
                  <a:lnTo>
                    <a:pt x="1457" y="1210"/>
                  </a:lnTo>
                  <a:lnTo>
                    <a:pt x="1459" y="1212"/>
                  </a:lnTo>
                  <a:lnTo>
                    <a:pt x="1463" y="1214"/>
                  </a:lnTo>
                  <a:lnTo>
                    <a:pt x="1465" y="1216"/>
                  </a:lnTo>
                  <a:lnTo>
                    <a:pt x="1467" y="1219"/>
                  </a:lnTo>
                  <a:lnTo>
                    <a:pt x="1467" y="1223"/>
                  </a:lnTo>
                  <a:lnTo>
                    <a:pt x="1469" y="1228"/>
                  </a:lnTo>
                  <a:lnTo>
                    <a:pt x="1469" y="1265"/>
                  </a:lnTo>
                  <a:lnTo>
                    <a:pt x="1414" y="1308"/>
                  </a:lnTo>
                  <a:lnTo>
                    <a:pt x="1411" y="1310"/>
                  </a:lnTo>
                  <a:lnTo>
                    <a:pt x="1409" y="1312"/>
                  </a:lnTo>
                  <a:lnTo>
                    <a:pt x="1389" y="1332"/>
                  </a:lnTo>
                  <a:lnTo>
                    <a:pt x="1385" y="1337"/>
                  </a:lnTo>
                  <a:lnTo>
                    <a:pt x="1380" y="1342"/>
                  </a:lnTo>
                  <a:lnTo>
                    <a:pt x="1370" y="1349"/>
                  </a:lnTo>
                  <a:lnTo>
                    <a:pt x="1364" y="1353"/>
                  </a:lnTo>
                  <a:lnTo>
                    <a:pt x="1359" y="1357"/>
                  </a:lnTo>
                  <a:lnTo>
                    <a:pt x="1356" y="1358"/>
                  </a:lnTo>
                  <a:lnTo>
                    <a:pt x="1355" y="1358"/>
                  </a:lnTo>
                  <a:lnTo>
                    <a:pt x="1352" y="1359"/>
                  </a:lnTo>
                  <a:lnTo>
                    <a:pt x="1349" y="1361"/>
                  </a:lnTo>
                  <a:lnTo>
                    <a:pt x="1345" y="1361"/>
                  </a:lnTo>
                  <a:lnTo>
                    <a:pt x="1339" y="1362"/>
                  </a:lnTo>
                  <a:lnTo>
                    <a:pt x="1329" y="1363"/>
                  </a:lnTo>
                  <a:lnTo>
                    <a:pt x="1321" y="1363"/>
                  </a:lnTo>
                  <a:lnTo>
                    <a:pt x="1319" y="1364"/>
                  </a:lnTo>
                  <a:lnTo>
                    <a:pt x="1305" y="1369"/>
                  </a:lnTo>
                  <a:lnTo>
                    <a:pt x="1303" y="1383"/>
                  </a:lnTo>
                  <a:lnTo>
                    <a:pt x="1302" y="1405"/>
                  </a:lnTo>
                  <a:lnTo>
                    <a:pt x="1302" y="1407"/>
                  </a:lnTo>
                  <a:lnTo>
                    <a:pt x="1300" y="1413"/>
                  </a:lnTo>
                  <a:lnTo>
                    <a:pt x="1298" y="1421"/>
                  </a:lnTo>
                  <a:lnTo>
                    <a:pt x="1298" y="1434"/>
                  </a:lnTo>
                  <a:lnTo>
                    <a:pt x="1297" y="1436"/>
                  </a:lnTo>
                  <a:lnTo>
                    <a:pt x="1297" y="1442"/>
                  </a:lnTo>
                  <a:lnTo>
                    <a:pt x="1291" y="1454"/>
                  </a:lnTo>
                  <a:lnTo>
                    <a:pt x="1278" y="1466"/>
                  </a:lnTo>
                  <a:lnTo>
                    <a:pt x="1276" y="1467"/>
                  </a:lnTo>
                  <a:lnTo>
                    <a:pt x="1275" y="1470"/>
                  </a:lnTo>
                  <a:lnTo>
                    <a:pt x="1270" y="1475"/>
                  </a:lnTo>
                  <a:lnTo>
                    <a:pt x="1267" y="1476"/>
                  </a:lnTo>
                  <a:lnTo>
                    <a:pt x="1266" y="1479"/>
                  </a:lnTo>
                  <a:lnTo>
                    <a:pt x="1243" y="1501"/>
                  </a:lnTo>
                  <a:lnTo>
                    <a:pt x="1236" y="1516"/>
                  </a:lnTo>
                  <a:lnTo>
                    <a:pt x="1219" y="1521"/>
                  </a:lnTo>
                  <a:lnTo>
                    <a:pt x="1212" y="1521"/>
                  </a:lnTo>
                  <a:lnTo>
                    <a:pt x="1193" y="1526"/>
                  </a:lnTo>
                  <a:lnTo>
                    <a:pt x="1187" y="1554"/>
                  </a:lnTo>
                  <a:lnTo>
                    <a:pt x="1172" y="1560"/>
                  </a:lnTo>
                  <a:lnTo>
                    <a:pt x="1159" y="1564"/>
                  </a:lnTo>
                  <a:lnTo>
                    <a:pt x="1138" y="1564"/>
                  </a:lnTo>
                  <a:lnTo>
                    <a:pt x="1120" y="1591"/>
                  </a:lnTo>
                  <a:lnTo>
                    <a:pt x="1103" y="1599"/>
                  </a:lnTo>
                  <a:lnTo>
                    <a:pt x="1106" y="1633"/>
                  </a:lnTo>
                  <a:lnTo>
                    <a:pt x="1093" y="1687"/>
                  </a:lnTo>
                  <a:lnTo>
                    <a:pt x="1072" y="1711"/>
                  </a:lnTo>
                  <a:lnTo>
                    <a:pt x="1060" y="1741"/>
                  </a:lnTo>
                  <a:lnTo>
                    <a:pt x="1061" y="1744"/>
                  </a:lnTo>
                  <a:lnTo>
                    <a:pt x="1062" y="1749"/>
                  </a:lnTo>
                  <a:lnTo>
                    <a:pt x="1065" y="1755"/>
                  </a:lnTo>
                  <a:lnTo>
                    <a:pt x="1067" y="1760"/>
                  </a:lnTo>
                  <a:lnTo>
                    <a:pt x="1069" y="1764"/>
                  </a:lnTo>
                  <a:lnTo>
                    <a:pt x="1071" y="1768"/>
                  </a:lnTo>
                  <a:lnTo>
                    <a:pt x="1082" y="1779"/>
                  </a:lnTo>
                  <a:lnTo>
                    <a:pt x="1087" y="1783"/>
                  </a:lnTo>
                  <a:lnTo>
                    <a:pt x="1090" y="1785"/>
                  </a:lnTo>
                  <a:lnTo>
                    <a:pt x="1082" y="1809"/>
                  </a:lnTo>
                  <a:lnTo>
                    <a:pt x="1080" y="1809"/>
                  </a:lnTo>
                  <a:lnTo>
                    <a:pt x="1071" y="1808"/>
                  </a:lnTo>
                  <a:lnTo>
                    <a:pt x="1061" y="1808"/>
                  </a:lnTo>
                  <a:lnTo>
                    <a:pt x="1051" y="1807"/>
                  </a:lnTo>
                  <a:lnTo>
                    <a:pt x="1042" y="1807"/>
                  </a:lnTo>
                  <a:lnTo>
                    <a:pt x="1039" y="1805"/>
                  </a:lnTo>
                  <a:lnTo>
                    <a:pt x="1037" y="1804"/>
                  </a:lnTo>
                  <a:lnTo>
                    <a:pt x="1032" y="1802"/>
                  </a:lnTo>
                  <a:lnTo>
                    <a:pt x="1028" y="1799"/>
                  </a:lnTo>
                  <a:lnTo>
                    <a:pt x="1026" y="1798"/>
                  </a:lnTo>
                  <a:lnTo>
                    <a:pt x="1022" y="1794"/>
                  </a:lnTo>
                  <a:lnTo>
                    <a:pt x="1021" y="1794"/>
                  </a:lnTo>
                  <a:lnTo>
                    <a:pt x="1010" y="1778"/>
                  </a:lnTo>
                  <a:lnTo>
                    <a:pt x="1003" y="1753"/>
                  </a:lnTo>
                  <a:lnTo>
                    <a:pt x="987" y="1739"/>
                  </a:lnTo>
                  <a:lnTo>
                    <a:pt x="982" y="1707"/>
                  </a:lnTo>
                  <a:lnTo>
                    <a:pt x="982" y="1680"/>
                  </a:lnTo>
                  <a:lnTo>
                    <a:pt x="1000" y="1662"/>
                  </a:lnTo>
                  <a:lnTo>
                    <a:pt x="1022" y="1638"/>
                  </a:lnTo>
                  <a:lnTo>
                    <a:pt x="1015" y="1612"/>
                  </a:lnTo>
                  <a:lnTo>
                    <a:pt x="995" y="1601"/>
                  </a:lnTo>
                  <a:lnTo>
                    <a:pt x="995" y="1597"/>
                  </a:lnTo>
                  <a:lnTo>
                    <a:pt x="992" y="1589"/>
                  </a:lnTo>
                  <a:lnTo>
                    <a:pt x="990" y="1567"/>
                  </a:lnTo>
                  <a:lnTo>
                    <a:pt x="987" y="1558"/>
                  </a:lnTo>
                  <a:lnTo>
                    <a:pt x="987" y="1553"/>
                  </a:lnTo>
                  <a:lnTo>
                    <a:pt x="988" y="1550"/>
                  </a:lnTo>
                  <a:lnTo>
                    <a:pt x="991" y="1548"/>
                  </a:lnTo>
                  <a:lnTo>
                    <a:pt x="992" y="1544"/>
                  </a:lnTo>
                  <a:lnTo>
                    <a:pt x="993" y="1542"/>
                  </a:lnTo>
                  <a:lnTo>
                    <a:pt x="997" y="1538"/>
                  </a:lnTo>
                  <a:lnTo>
                    <a:pt x="997" y="1537"/>
                  </a:lnTo>
                  <a:lnTo>
                    <a:pt x="1021" y="1524"/>
                  </a:lnTo>
                  <a:lnTo>
                    <a:pt x="1022" y="1423"/>
                  </a:lnTo>
                  <a:lnTo>
                    <a:pt x="1035" y="1417"/>
                  </a:lnTo>
                  <a:lnTo>
                    <a:pt x="1049" y="1392"/>
                  </a:lnTo>
                  <a:lnTo>
                    <a:pt x="1042" y="1341"/>
                  </a:lnTo>
                  <a:lnTo>
                    <a:pt x="1039" y="1313"/>
                  </a:lnTo>
                  <a:lnTo>
                    <a:pt x="1027" y="1302"/>
                  </a:lnTo>
                  <a:lnTo>
                    <a:pt x="995" y="1261"/>
                  </a:lnTo>
                  <a:lnTo>
                    <a:pt x="993" y="1239"/>
                  </a:lnTo>
                  <a:lnTo>
                    <a:pt x="976" y="1231"/>
                  </a:lnTo>
                  <a:lnTo>
                    <a:pt x="964" y="1205"/>
                  </a:lnTo>
                  <a:lnTo>
                    <a:pt x="958" y="1169"/>
                  </a:lnTo>
                  <a:lnTo>
                    <a:pt x="942" y="1158"/>
                  </a:lnTo>
                  <a:lnTo>
                    <a:pt x="939" y="1107"/>
                  </a:lnTo>
                  <a:lnTo>
                    <a:pt x="946" y="1091"/>
                  </a:lnTo>
                  <a:lnTo>
                    <a:pt x="961" y="1079"/>
                  </a:lnTo>
                  <a:lnTo>
                    <a:pt x="978" y="1059"/>
                  </a:lnTo>
                  <a:lnTo>
                    <a:pt x="991" y="1050"/>
                  </a:lnTo>
                  <a:lnTo>
                    <a:pt x="985" y="1038"/>
                  </a:lnTo>
                  <a:lnTo>
                    <a:pt x="977" y="1018"/>
                  </a:lnTo>
                  <a:lnTo>
                    <a:pt x="973" y="996"/>
                  </a:lnTo>
                  <a:lnTo>
                    <a:pt x="979" y="991"/>
                  </a:lnTo>
                  <a:lnTo>
                    <a:pt x="979" y="980"/>
                  </a:lnTo>
                  <a:lnTo>
                    <a:pt x="972" y="976"/>
                  </a:lnTo>
                  <a:lnTo>
                    <a:pt x="966" y="983"/>
                  </a:lnTo>
                  <a:lnTo>
                    <a:pt x="943" y="989"/>
                  </a:lnTo>
                  <a:lnTo>
                    <a:pt x="934" y="985"/>
                  </a:lnTo>
                  <a:lnTo>
                    <a:pt x="928" y="974"/>
                  </a:lnTo>
                  <a:lnTo>
                    <a:pt x="915" y="968"/>
                  </a:lnTo>
                  <a:lnTo>
                    <a:pt x="914" y="968"/>
                  </a:lnTo>
                  <a:lnTo>
                    <a:pt x="913" y="966"/>
                  </a:lnTo>
                  <a:lnTo>
                    <a:pt x="908" y="964"/>
                  </a:lnTo>
                  <a:lnTo>
                    <a:pt x="904" y="963"/>
                  </a:lnTo>
                  <a:lnTo>
                    <a:pt x="902" y="963"/>
                  </a:lnTo>
                  <a:lnTo>
                    <a:pt x="898" y="959"/>
                  </a:lnTo>
                  <a:lnTo>
                    <a:pt x="895" y="955"/>
                  </a:lnTo>
                  <a:lnTo>
                    <a:pt x="894" y="952"/>
                  </a:lnTo>
                  <a:lnTo>
                    <a:pt x="892" y="949"/>
                  </a:lnTo>
                  <a:lnTo>
                    <a:pt x="889" y="944"/>
                  </a:lnTo>
                  <a:lnTo>
                    <a:pt x="888" y="939"/>
                  </a:lnTo>
                  <a:lnTo>
                    <a:pt x="885" y="932"/>
                  </a:lnTo>
                  <a:lnTo>
                    <a:pt x="884" y="926"/>
                  </a:lnTo>
                  <a:lnTo>
                    <a:pt x="883" y="924"/>
                  </a:lnTo>
                  <a:lnTo>
                    <a:pt x="871" y="910"/>
                  </a:lnTo>
                  <a:lnTo>
                    <a:pt x="841" y="905"/>
                  </a:lnTo>
                  <a:lnTo>
                    <a:pt x="816" y="893"/>
                  </a:lnTo>
                  <a:lnTo>
                    <a:pt x="795" y="885"/>
                  </a:lnTo>
                  <a:lnTo>
                    <a:pt x="779" y="893"/>
                  </a:lnTo>
                  <a:lnTo>
                    <a:pt x="756" y="880"/>
                  </a:lnTo>
                  <a:lnTo>
                    <a:pt x="682" y="839"/>
                  </a:lnTo>
                  <a:lnTo>
                    <a:pt x="681" y="827"/>
                  </a:lnTo>
                  <a:lnTo>
                    <a:pt x="669" y="799"/>
                  </a:lnTo>
                  <a:lnTo>
                    <a:pt x="658" y="779"/>
                  </a:lnTo>
                  <a:lnTo>
                    <a:pt x="645" y="759"/>
                  </a:lnTo>
                  <a:lnTo>
                    <a:pt x="628" y="739"/>
                  </a:lnTo>
                  <a:lnTo>
                    <a:pt x="615" y="709"/>
                  </a:lnTo>
                  <a:lnTo>
                    <a:pt x="593" y="674"/>
                  </a:lnTo>
                  <a:lnTo>
                    <a:pt x="574" y="672"/>
                  </a:lnTo>
                  <a:lnTo>
                    <a:pt x="580" y="694"/>
                  </a:lnTo>
                  <a:lnTo>
                    <a:pt x="602" y="739"/>
                  </a:lnTo>
                  <a:lnTo>
                    <a:pt x="623" y="772"/>
                  </a:lnTo>
                  <a:lnTo>
                    <a:pt x="622" y="772"/>
                  </a:lnTo>
                  <a:lnTo>
                    <a:pt x="620" y="773"/>
                  </a:lnTo>
                  <a:lnTo>
                    <a:pt x="615" y="775"/>
                  </a:lnTo>
                  <a:lnTo>
                    <a:pt x="605" y="775"/>
                  </a:lnTo>
                  <a:lnTo>
                    <a:pt x="603" y="774"/>
                  </a:lnTo>
                  <a:lnTo>
                    <a:pt x="600" y="772"/>
                  </a:lnTo>
                  <a:lnTo>
                    <a:pt x="598" y="768"/>
                  </a:lnTo>
                  <a:lnTo>
                    <a:pt x="595" y="765"/>
                  </a:lnTo>
                  <a:lnTo>
                    <a:pt x="593" y="762"/>
                  </a:lnTo>
                  <a:lnTo>
                    <a:pt x="589" y="758"/>
                  </a:lnTo>
                  <a:lnTo>
                    <a:pt x="586" y="754"/>
                  </a:lnTo>
                  <a:lnTo>
                    <a:pt x="583" y="748"/>
                  </a:lnTo>
                  <a:lnTo>
                    <a:pt x="578" y="739"/>
                  </a:lnTo>
                  <a:lnTo>
                    <a:pt x="574" y="733"/>
                  </a:lnTo>
                  <a:lnTo>
                    <a:pt x="573" y="730"/>
                  </a:lnTo>
                  <a:lnTo>
                    <a:pt x="566" y="696"/>
                  </a:lnTo>
                  <a:lnTo>
                    <a:pt x="555" y="666"/>
                  </a:lnTo>
                  <a:lnTo>
                    <a:pt x="550" y="645"/>
                  </a:lnTo>
                  <a:lnTo>
                    <a:pt x="512" y="625"/>
                  </a:lnTo>
                  <a:lnTo>
                    <a:pt x="475" y="587"/>
                  </a:lnTo>
                  <a:lnTo>
                    <a:pt x="473" y="553"/>
                  </a:lnTo>
                  <a:lnTo>
                    <a:pt x="486" y="535"/>
                  </a:lnTo>
                  <a:lnTo>
                    <a:pt x="488" y="502"/>
                  </a:lnTo>
                  <a:lnTo>
                    <a:pt x="482" y="474"/>
                  </a:lnTo>
                  <a:lnTo>
                    <a:pt x="472" y="459"/>
                  </a:lnTo>
                  <a:lnTo>
                    <a:pt x="458" y="440"/>
                  </a:lnTo>
                  <a:lnTo>
                    <a:pt x="421" y="396"/>
                  </a:lnTo>
                  <a:lnTo>
                    <a:pt x="432" y="390"/>
                  </a:lnTo>
                  <a:lnTo>
                    <a:pt x="434" y="371"/>
                  </a:lnTo>
                  <a:lnTo>
                    <a:pt x="431" y="367"/>
                  </a:lnTo>
                  <a:lnTo>
                    <a:pt x="428" y="366"/>
                  </a:lnTo>
                  <a:lnTo>
                    <a:pt x="427" y="363"/>
                  </a:lnTo>
                  <a:lnTo>
                    <a:pt x="423" y="360"/>
                  </a:lnTo>
                  <a:lnTo>
                    <a:pt x="423" y="358"/>
                  </a:lnTo>
                  <a:lnTo>
                    <a:pt x="422" y="357"/>
                  </a:lnTo>
                  <a:lnTo>
                    <a:pt x="421" y="355"/>
                  </a:lnTo>
                  <a:lnTo>
                    <a:pt x="416" y="350"/>
                  </a:lnTo>
                  <a:lnTo>
                    <a:pt x="413" y="348"/>
                  </a:lnTo>
                  <a:lnTo>
                    <a:pt x="411" y="346"/>
                  </a:lnTo>
                  <a:lnTo>
                    <a:pt x="408" y="345"/>
                  </a:lnTo>
                  <a:lnTo>
                    <a:pt x="421" y="338"/>
                  </a:lnTo>
                  <a:lnTo>
                    <a:pt x="421" y="311"/>
                  </a:lnTo>
                  <a:lnTo>
                    <a:pt x="418" y="309"/>
                  </a:lnTo>
                  <a:lnTo>
                    <a:pt x="412" y="306"/>
                  </a:lnTo>
                  <a:lnTo>
                    <a:pt x="403" y="301"/>
                  </a:lnTo>
                  <a:lnTo>
                    <a:pt x="394" y="297"/>
                  </a:lnTo>
                  <a:lnTo>
                    <a:pt x="387" y="293"/>
                  </a:lnTo>
                  <a:lnTo>
                    <a:pt x="383" y="291"/>
                  </a:lnTo>
                  <a:lnTo>
                    <a:pt x="379" y="287"/>
                  </a:lnTo>
                  <a:lnTo>
                    <a:pt x="378" y="283"/>
                  </a:lnTo>
                  <a:lnTo>
                    <a:pt x="375" y="280"/>
                  </a:lnTo>
                  <a:lnTo>
                    <a:pt x="374" y="278"/>
                  </a:lnTo>
                  <a:lnTo>
                    <a:pt x="373" y="277"/>
                  </a:lnTo>
                  <a:lnTo>
                    <a:pt x="372" y="272"/>
                  </a:lnTo>
                  <a:lnTo>
                    <a:pt x="370" y="265"/>
                  </a:lnTo>
                  <a:lnTo>
                    <a:pt x="369" y="258"/>
                  </a:lnTo>
                  <a:lnTo>
                    <a:pt x="369" y="255"/>
                  </a:lnTo>
                  <a:lnTo>
                    <a:pt x="368" y="253"/>
                  </a:lnTo>
                  <a:lnTo>
                    <a:pt x="364" y="249"/>
                  </a:lnTo>
                  <a:lnTo>
                    <a:pt x="363" y="247"/>
                  </a:lnTo>
                  <a:lnTo>
                    <a:pt x="360" y="244"/>
                  </a:lnTo>
                  <a:lnTo>
                    <a:pt x="359" y="242"/>
                  </a:lnTo>
                  <a:lnTo>
                    <a:pt x="357" y="239"/>
                  </a:lnTo>
                  <a:lnTo>
                    <a:pt x="354" y="239"/>
                  </a:lnTo>
                  <a:lnTo>
                    <a:pt x="352" y="238"/>
                  </a:lnTo>
                  <a:lnTo>
                    <a:pt x="349" y="238"/>
                  </a:lnTo>
                  <a:lnTo>
                    <a:pt x="348" y="237"/>
                  </a:lnTo>
                  <a:lnTo>
                    <a:pt x="347" y="237"/>
                  </a:lnTo>
                  <a:lnTo>
                    <a:pt x="347" y="253"/>
                  </a:lnTo>
                  <a:lnTo>
                    <a:pt x="339" y="262"/>
                  </a:lnTo>
                  <a:lnTo>
                    <a:pt x="338" y="260"/>
                  </a:lnTo>
                  <a:lnTo>
                    <a:pt x="333" y="258"/>
                  </a:lnTo>
                  <a:lnTo>
                    <a:pt x="332" y="255"/>
                  </a:lnTo>
                  <a:lnTo>
                    <a:pt x="329" y="254"/>
                  </a:lnTo>
                  <a:lnTo>
                    <a:pt x="324" y="249"/>
                  </a:lnTo>
                  <a:lnTo>
                    <a:pt x="323" y="247"/>
                  </a:lnTo>
                  <a:lnTo>
                    <a:pt x="315" y="239"/>
                  </a:lnTo>
                  <a:lnTo>
                    <a:pt x="314" y="237"/>
                  </a:lnTo>
                  <a:lnTo>
                    <a:pt x="298" y="232"/>
                  </a:lnTo>
                  <a:lnTo>
                    <a:pt x="254" y="229"/>
                  </a:lnTo>
                  <a:lnTo>
                    <a:pt x="239" y="219"/>
                  </a:lnTo>
                  <a:lnTo>
                    <a:pt x="217" y="213"/>
                  </a:lnTo>
                  <a:lnTo>
                    <a:pt x="212" y="226"/>
                  </a:lnTo>
                  <a:lnTo>
                    <a:pt x="203" y="237"/>
                  </a:lnTo>
                  <a:lnTo>
                    <a:pt x="196" y="240"/>
                  </a:lnTo>
                  <a:lnTo>
                    <a:pt x="183" y="248"/>
                  </a:lnTo>
                  <a:lnTo>
                    <a:pt x="176" y="252"/>
                  </a:lnTo>
                  <a:lnTo>
                    <a:pt x="173" y="250"/>
                  </a:lnTo>
                  <a:lnTo>
                    <a:pt x="170" y="250"/>
                  </a:lnTo>
                  <a:lnTo>
                    <a:pt x="167" y="249"/>
                  </a:lnTo>
                  <a:lnTo>
                    <a:pt x="165" y="249"/>
                  </a:lnTo>
                  <a:lnTo>
                    <a:pt x="163" y="248"/>
                  </a:lnTo>
                  <a:lnTo>
                    <a:pt x="162" y="248"/>
                  </a:lnTo>
                  <a:lnTo>
                    <a:pt x="170" y="233"/>
                  </a:lnTo>
                  <a:lnTo>
                    <a:pt x="175" y="214"/>
                  </a:lnTo>
                  <a:lnTo>
                    <a:pt x="161" y="221"/>
                  </a:lnTo>
                  <a:lnTo>
                    <a:pt x="144" y="235"/>
                  </a:lnTo>
                  <a:lnTo>
                    <a:pt x="143" y="253"/>
                  </a:lnTo>
                  <a:lnTo>
                    <a:pt x="138" y="264"/>
                  </a:lnTo>
                  <a:lnTo>
                    <a:pt x="112" y="268"/>
                  </a:lnTo>
                  <a:lnTo>
                    <a:pt x="48" y="331"/>
                  </a:lnTo>
                  <a:lnTo>
                    <a:pt x="41" y="323"/>
                  </a:lnTo>
                  <a:lnTo>
                    <a:pt x="95" y="262"/>
                  </a:lnTo>
                  <a:lnTo>
                    <a:pt x="73" y="249"/>
                  </a:lnTo>
                  <a:lnTo>
                    <a:pt x="63" y="244"/>
                  </a:lnTo>
                  <a:lnTo>
                    <a:pt x="55" y="242"/>
                  </a:lnTo>
                  <a:lnTo>
                    <a:pt x="48" y="238"/>
                  </a:lnTo>
                  <a:lnTo>
                    <a:pt x="44" y="237"/>
                  </a:lnTo>
                  <a:lnTo>
                    <a:pt x="41" y="234"/>
                  </a:lnTo>
                  <a:lnTo>
                    <a:pt x="36" y="230"/>
                  </a:lnTo>
                  <a:lnTo>
                    <a:pt x="31" y="223"/>
                  </a:lnTo>
                  <a:lnTo>
                    <a:pt x="26" y="216"/>
                  </a:lnTo>
                  <a:lnTo>
                    <a:pt x="23" y="213"/>
                  </a:lnTo>
                  <a:lnTo>
                    <a:pt x="21" y="210"/>
                  </a:lnTo>
                  <a:lnTo>
                    <a:pt x="23" y="199"/>
                  </a:lnTo>
                  <a:lnTo>
                    <a:pt x="41" y="176"/>
                  </a:lnTo>
                  <a:lnTo>
                    <a:pt x="57" y="169"/>
                  </a:lnTo>
                  <a:lnTo>
                    <a:pt x="67" y="170"/>
                  </a:lnTo>
                  <a:lnTo>
                    <a:pt x="77" y="162"/>
                  </a:lnTo>
                  <a:lnTo>
                    <a:pt x="68" y="141"/>
                  </a:lnTo>
                  <a:lnTo>
                    <a:pt x="40" y="141"/>
                  </a:lnTo>
                  <a:lnTo>
                    <a:pt x="15" y="137"/>
                  </a:lnTo>
                  <a:lnTo>
                    <a:pt x="0" y="129"/>
                  </a:lnTo>
                  <a:lnTo>
                    <a:pt x="1" y="117"/>
                  </a:lnTo>
                  <a:lnTo>
                    <a:pt x="5" y="101"/>
                  </a:lnTo>
                  <a:lnTo>
                    <a:pt x="30" y="103"/>
                  </a:lnTo>
                  <a:lnTo>
                    <a:pt x="34" y="113"/>
                  </a:lnTo>
                  <a:lnTo>
                    <a:pt x="51" y="122"/>
                  </a:lnTo>
                  <a:lnTo>
                    <a:pt x="62" y="107"/>
                  </a:lnTo>
                  <a:lnTo>
                    <a:pt x="59" y="97"/>
                  </a:lnTo>
                  <a:lnTo>
                    <a:pt x="25" y="86"/>
                  </a:lnTo>
                  <a:lnTo>
                    <a:pt x="5" y="68"/>
                  </a:lnTo>
                  <a:lnTo>
                    <a:pt x="13" y="53"/>
                  </a:lnTo>
                  <a:lnTo>
                    <a:pt x="38" y="52"/>
                  </a:lnTo>
                  <a:lnTo>
                    <a:pt x="54" y="46"/>
                  </a:lnTo>
                  <a:lnTo>
                    <a:pt x="53" y="20"/>
                  </a:lnTo>
                  <a:lnTo>
                    <a:pt x="55" y="20"/>
                  </a:lnTo>
                  <a:lnTo>
                    <a:pt x="58" y="19"/>
                  </a:lnTo>
                  <a:lnTo>
                    <a:pt x="60" y="19"/>
                  </a:lnTo>
                  <a:lnTo>
                    <a:pt x="63" y="18"/>
                  </a:lnTo>
                  <a:lnTo>
                    <a:pt x="92" y="18"/>
                  </a:lnTo>
                  <a:lnTo>
                    <a:pt x="109" y="5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0" name="Freeform 4"/>
            <p:cNvSpPr>
              <a:spLocks noEditPoints="1"/>
            </p:cNvSpPr>
            <p:nvPr/>
          </p:nvSpPr>
          <p:spPr bwMode="gray">
            <a:xfrm>
              <a:off x="7642" y="1421"/>
              <a:ext cx="2440" cy="1506"/>
            </a:xfrm>
            <a:custGeom>
              <a:avLst/>
              <a:gdLst/>
              <a:ahLst/>
              <a:cxnLst>
                <a:cxn ang="0">
                  <a:pos x="1472" y="71"/>
                </a:cxn>
                <a:cxn ang="0">
                  <a:pos x="1746" y="135"/>
                </a:cxn>
                <a:cxn ang="0">
                  <a:pos x="1855" y="149"/>
                </a:cxn>
                <a:cxn ang="0">
                  <a:pos x="2004" y="171"/>
                </a:cxn>
                <a:cxn ang="0">
                  <a:pos x="2158" y="205"/>
                </a:cxn>
                <a:cxn ang="0">
                  <a:pos x="2238" y="196"/>
                </a:cxn>
                <a:cxn ang="0">
                  <a:pos x="2420" y="316"/>
                </a:cxn>
                <a:cxn ang="0">
                  <a:pos x="2287" y="318"/>
                </a:cxn>
                <a:cxn ang="0">
                  <a:pos x="2215" y="387"/>
                </a:cxn>
                <a:cxn ang="0">
                  <a:pos x="2079" y="510"/>
                </a:cxn>
                <a:cxn ang="0">
                  <a:pos x="2119" y="381"/>
                </a:cxn>
                <a:cxn ang="0">
                  <a:pos x="1902" y="381"/>
                </a:cxn>
                <a:cxn ang="0">
                  <a:pos x="1821" y="470"/>
                </a:cxn>
                <a:cxn ang="0">
                  <a:pos x="1787" y="588"/>
                </a:cxn>
                <a:cxn ang="0">
                  <a:pos x="1599" y="650"/>
                </a:cxn>
                <a:cxn ang="0">
                  <a:pos x="1623" y="794"/>
                </a:cxn>
                <a:cxn ang="0">
                  <a:pos x="1476" y="897"/>
                </a:cxn>
                <a:cxn ang="0">
                  <a:pos x="1458" y="970"/>
                </a:cxn>
                <a:cxn ang="0">
                  <a:pos x="1369" y="994"/>
                </a:cxn>
                <a:cxn ang="0">
                  <a:pos x="1388" y="1112"/>
                </a:cxn>
                <a:cxn ang="0">
                  <a:pos x="1338" y="1053"/>
                </a:cxn>
                <a:cxn ang="0">
                  <a:pos x="1280" y="915"/>
                </a:cxn>
                <a:cxn ang="0">
                  <a:pos x="1128" y="959"/>
                </a:cxn>
                <a:cxn ang="0">
                  <a:pos x="1046" y="929"/>
                </a:cxn>
                <a:cxn ang="0">
                  <a:pos x="955" y="813"/>
                </a:cxn>
                <a:cxn ang="0">
                  <a:pos x="761" y="731"/>
                </a:cxn>
                <a:cxn ang="0">
                  <a:pos x="868" y="883"/>
                </a:cxn>
                <a:cxn ang="0">
                  <a:pos x="685" y="901"/>
                </a:cxn>
                <a:cxn ang="0">
                  <a:pos x="574" y="765"/>
                </a:cxn>
                <a:cxn ang="0">
                  <a:pos x="711" y="986"/>
                </a:cxn>
                <a:cxn ang="0">
                  <a:pos x="731" y="1059"/>
                </a:cxn>
                <a:cxn ang="0">
                  <a:pos x="646" y="1219"/>
                </a:cxn>
                <a:cxn ang="0">
                  <a:pos x="542" y="1445"/>
                </a:cxn>
                <a:cxn ang="0">
                  <a:pos x="371" y="1498"/>
                </a:cxn>
                <a:cxn ang="0">
                  <a:pos x="327" y="1327"/>
                </a:cxn>
                <a:cxn ang="0">
                  <a:pos x="315" y="1125"/>
                </a:cxn>
                <a:cxn ang="0">
                  <a:pos x="241" y="1022"/>
                </a:cxn>
                <a:cxn ang="0">
                  <a:pos x="20" y="902"/>
                </a:cxn>
                <a:cxn ang="0">
                  <a:pos x="94" y="699"/>
                </a:cxn>
                <a:cxn ang="0">
                  <a:pos x="253" y="628"/>
                </a:cxn>
                <a:cxn ang="0">
                  <a:pos x="385" y="699"/>
                </a:cxn>
                <a:cxn ang="0">
                  <a:pos x="617" y="671"/>
                </a:cxn>
                <a:cxn ang="0">
                  <a:pos x="616" y="585"/>
                </a:cxn>
                <a:cxn ang="0">
                  <a:pos x="644" y="510"/>
                </a:cxn>
                <a:cxn ang="0">
                  <a:pos x="549" y="541"/>
                </a:cxn>
                <a:cxn ang="0">
                  <a:pos x="489" y="630"/>
                </a:cxn>
                <a:cxn ang="0">
                  <a:pos x="367" y="539"/>
                </a:cxn>
                <a:cxn ang="0">
                  <a:pos x="284" y="542"/>
                </a:cxn>
                <a:cxn ang="0">
                  <a:pos x="107" y="574"/>
                </a:cxn>
                <a:cxn ang="0">
                  <a:pos x="186" y="471"/>
                </a:cxn>
                <a:cxn ang="0">
                  <a:pos x="290" y="379"/>
                </a:cxn>
                <a:cxn ang="0">
                  <a:pos x="413" y="371"/>
                </a:cxn>
                <a:cxn ang="0">
                  <a:pos x="530" y="284"/>
                </a:cxn>
                <a:cxn ang="0">
                  <a:pos x="437" y="218"/>
                </a:cxn>
                <a:cxn ang="0">
                  <a:pos x="395" y="338"/>
                </a:cxn>
                <a:cxn ang="0">
                  <a:pos x="363" y="201"/>
                </a:cxn>
                <a:cxn ang="0">
                  <a:pos x="573" y="87"/>
                </a:cxn>
                <a:cxn ang="0">
                  <a:pos x="677" y="179"/>
                </a:cxn>
                <a:cxn ang="0">
                  <a:pos x="658" y="227"/>
                </a:cxn>
                <a:cxn ang="0">
                  <a:pos x="750" y="157"/>
                </a:cxn>
                <a:cxn ang="0">
                  <a:pos x="938" y="117"/>
                </a:cxn>
                <a:cxn ang="0">
                  <a:pos x="1054" y="75"/>
                </a:cxn>
                <a:cxn ang="0">
                  <a:pos x="1394" y="5"/>
                </a:cxn>
              </a:cxnLst>
              <a:rect l="0" t="0" r="r" b="b"/>
              <a:pathLst>
                <a:path w="2440" h="1506">
                  <a:moveTo>
                    <a:pt x="730" y="1062"/>
                  </a:moveTo>
                  <a:lnTo>
                    <a:pt x="730" y="1063"/>
                  </a:lnTo>
                  <a:lnTo>
                    <a:pt x="729" y="1063"/>
                  </a:lnTo>
                  <a:lnTo>
                    <a:pt x="730" y="1062"/>
                  </a:lnTo>
                  <a:close/>
                  <a:moveTo>
                    <a:pt x="946" y="808"/>
                  </a:moveTo>
                  <a:lnTo>
                    <a:pt x="947" y="808"/>
                  </a:lnTo>
                  <a:lnTo>
                    <a:pt x="946" y="808"/>
                  </a:lnTo>
                  <a:close/>
                  <a:moveTo>
                    <a:pt x="1418" y="0"/>
                  </a:moveTo>
                  <a:lnTo>
                    <a:pt x="1477" y="0"/>
                  </a:lnTo>
                  <a:lnTo>
                    <a:pt x="1505" y="3"/>
                  </a:lnTo>
                  <a:lnTo>
                    <a:pt x="1554" y="24"/>
                  </a:lnTo>
                  <a:lnTo>
                    <a:pt x="1554" y="43"/>
                  </a:lnTo>
                  <a:lnTo>
                    <a:pt x="1551" y="44"/>
                  </a:lnTo>
                  <a:lnTo>
                    <a:pt x="1550" y="47"/>
                  </a:lnTo>
                  <a:lnTo>
                    <a:pt x="1547" y="48"/>
                  </a:lnTo>
                  <a:lnTo>
                    <a:pt x="1544" y="51"/>
                  </a:lnTo>
                  <a:lnTo>
                    <a:pt x="1542" y="52"/>
                  </a:lnTo>
                  <a:lnTo>
                    <a:pt x="1540" y="53"/>
                  </a:lnTo>
                  <a:lnTo>
                    <a:pt x="1535" y="54"/>
                  </a:lnTo>
                  <a:lnTo>
                    <a:pt x="1527" y="54"/>
                  </a:lnTo>
                  <a:lnTo>
                    <a:pt x="1519" y="56"/>
                  </a:lnTo>
                  <a:lnTo>
                    <a:pt x="1512" y="57"/>
                  </a:lnTo>
                  <a:lnTo>
                    <a:pt x="1510" y="57"/>
                  </a:lnTo>
                  <a:lnTo>
                    <a:pt x="1472" y="71"/>
                  </a:lnTo>
                  <a:lnTo>
                    <a:pt x="1481" y="93"/>
                  </a:lnTo>
                  <a:lnTo>
                    <a:pt x="1516" y="80"/>
                  </a:lnTo>
                  <a:lnTo>
                    <a:pt x="1519" y="80"/>
                  </a:lnTo>
                  <a:lnTo>
                    <a:pt x="1527" y="78"/>
                  </a:lnTo>
                  <a:lnTo>
                    <a:pt x="1541" y="78"/>
                  </a:lnTo>
                  <a:lnTo>
                    <a:pt x="1557" y="77"/>
                  </a:lnTo>
                  <a:lnTo>
                    <a:pt x="1578" y="77"/>
                  </a:lnTo>
                  <a:lnTo>
                    <a:pt x="1591" y="78"/>
                  </a:lnTo>
                  <a:lnTo>
                    <a:pt x="1599" y="80"/>
                  </a:lnTo>
                  <a:lnTo>
                    <a:pt x="1604" y="82"/>
                  </a:lnTo>
                  <a:lnTo>
                    <a:pt x="1605" y="86"/>
                  </a:lnTo>
                  <a:lnTo>
                    <a:pt x="1604" y="87"/>
                  </a:lnTo>
                  <a:lnTo>
                    <a:pt x="1604" y="88"/>
                  </a:lnTo>
                  <a:lnTo>
                    <a:pt x="1635" y="92"/>
                  </a:lnTo>
                  <a:lnTo>
                    <a:pt x="1679" y="85"/>
                  </a:lnTo>
                  <a:lnTo>
                    <a:pt x="1682" y="85"/>
                  </a:lnTo>
                  <a:lnTo>
                    <a:pt x="1691" y="86"/>
                  </a:lnTo>
                  <a:lnTo>
                    <a:pt x="1713" y="88"/>
                  </a:lnTo>
                  <a:lnTo>
                    <a:pt x="1723" y="91"/>
                  </a:lnTo>
                  <a:lnTo>
                    <a:pt x="1731" y="93"/>
                  </a:lnTo>
                  <a:lnTo>
                    <a:pt x="1736" y="100"/>
                  </a:lnTo>
                  <a:lnTo>
                    <a:pt x="1737" y="107"/>
                  </a:lnTo>
                  <a:lnTo>
                    <a:pt x="1737" y="117"/>
                  </a:lnTo>
                  <a:lnTo>
                    <a:pt x="1746" y="135"/>
                  </a:lnTo>
                  <a:lnTo>
                    <a:pt x="1753" y="146"/>
                  </a:lnTo>
                  <a:lnTo>
                    <a:pt x="1757" y="149"/>
                  </a:lnTo>
                  <a:lnTo>
                    <a:pt x="1758" y="150"/>
                  </a:lnTo>
                  <a:lnTo>
                    <a:pt x="1761" y="151"/>
                  </a:lnTo>
                  <a:lnTo>
                    <a:pt x="1763" y="150"/>
                  </a:lnTo>
                  <a:lnTo>
                    <a:pt x="1768" y="146"/>
                  </a:lnTo>
                  <a:lnTo>
                    <a:pt x="1775" y="141"/>
                  </a:lnTo>
                  <a:lnTo>
                    <a:pt x="1781" y="135"/>
                  </a:lnTo>
                  <a:lnTo>
                    <a:pt x="1783" y="134"/>
                  </a:lnTo>
                  <a:lnTo>
                    <a:pt x="1787" y="134"/>
                  </a:lnTo>
                  <a:lnTo>
                    <a:pt x="1788" y="135"/>
                  </a:lnTo>
                  <a:lnTo>
                    <a:pt x="1788" y="136"/>
                  </a:lnTo>
                  <a:lnTo>
                    <a:pt x="1790" y="139"/>
                  </a:lnTo>
                  <a:lnTo>
                    <a:pt x="1790" y="140"/>
                  </a:lnTo>
                  <a:lnTo>
                    <a:pt x="1815" y="140"/>
                  </a:lnTo>
                  <a:lnTo>
                    <a:pt x="1816" y="141"/>
                  </a:lnTo>
                  <a:lnTo>
                    <a:pt x="1819" y="142"/>
                  </a:lnTo>
                  <a:lnTo>
                    <a:pt x="1822" y="144"/>
                  </a:lnTo>
                  <a:lnTo>
                    <a:pt x="1827" y="146"/>
                  </a:lnTo>
                  <a:lnTo>
                    <a:pt x="1831" y="150"/>
                  </a:lnTo>
                  <a:lnTo>
                    <a:pt x="1835" y="151"/>
                  </a:lnTo>
                  <a:lnTo>
                    <a:pt x="1841" y="151"/>
                  </a:lnTo>
                  <a:lnTo>
                    <a:pt x="1849" y="150"/>
                  </a:lnTo>
                  <a:lnTo>
                    <a:pt x="1855" y="149"/>
                  </a:lnTo>
                  <a:lnTo>
                    <a:pt x="1858" y="149"/>
                  </a:lnTo>
                  <a:lnTo>
                    <a:pt x="1866" y="139"/>
                  </a:lnTo>
                  <a:lnTo>
                    <a:pt x="1868" y="117"/>
                  </a:lnTo>
                  <a:lnTo>
                    <a:pt x="1870" y="116"/>
                  </a:lnTo>
                  <a:lnTo>
                    <a:pt x="1874" y="115"/>
                  </a:lnTo>
                  <a:lnTo>
                    <a:pt x="1880" y="111"/>
                  </a:lnTo>
                  <a:lnTo>
                    <a:pt x="1886" y="110"/>
                  </a:lnTo>
                  <a:lnTo>
                    <a:pt x="1890" y="108"/>
                  </a:lnTo>
                  <a:lnTo>
                    <a:pt x="1891" y="108"/>
                  </a:lnTo>
                  <a:lnTo>
                    <a:pt x="1899" y="116"/>
                  </a:lnTo>
                  <a:lnTo>
                    <a:pt x="1900" y="119"/>
                  </a:lnTo>
                  <a:lnTo>
                    <a:pt x="1927" y="141"/>
                  </a:lnTo>
                  <a:lnTo>
                    <a:pt x="1938" y="141"/>
                  </a:lnTo>
                  <a:lnTo>
                    <a:pt x="1948" y="140"/>
                  </a:lnTo>
                  <a:lnTo>
                    <a:pt x="1973" y="140"/>
                  </a:lnTo>
                  <a:lnTo>
                    <a:pt x="1981" y="147"/>
                  </a:lnTo>
                  <a:lnTo>
                    <a:pt x="1984" y="154"/>
                  </a:lnTo>
                  <a:lnTo>
                    <a:pt x="1989" y="160"/>
                  </a:lnTo>
                  <a:lnTo>
                    <a:pt x="1992" y="164"/>
                  </a:lnTo>
                  <a:lnTo>
                    <a:pt x="1994" y="165"/>
                  </a:lnTo>
                  <a:lnTo>
                    <a:pt x="1997" y="168"/>
                  </a:lnTo>
                  <a:lnTo>
                    <a:pt x="2001" y="169"/>
                  </a:lnTo>
                  <a:lnTo>
                    <a:pt x="2003" y="170"/>
                  </a:lnTo>
                  <a:lnTo>
                    <a:pt x="2004" y="171"/>
                  </a:lnTo>
                  <a:lnTo>
                    <a:pt x="2006" y="171"/>
                  </a:lnTo>
                  <a:lnTo>
                    <a:pt x="2048" y="173"/>
                  </a:lnTo>
                  <a:lnTo>
                    <a:pt x="2051" y="173"/>
                  </a:lnTo>
                  <a:lnTo>
                    <a:pt x="2056" y="174"/>
                  </a:lnTo>
                  <a:lnTo>
                    <a:pt x="2064" y="175"/>
                  </a:lnTo>
                  <a:lnTo>
                    <a:pt x="2075" y="176"/>
                  </a:lnTo>
                  <a:lnTo>
                    <a:pt x="2092" y="180"/>
                  </a:lnTo>
                  <a:lnTo>
                    <a:pt x="2100" y="181"/>
                  </a:lnTo>
                  <a:lnTo>
                    <a:pt x="2106" y="183"/>
                  </a:lnTo>
                  <a:lnTo>
                    <a:pt x="2110" y="184"/>
                  </a:lnTo>
                  <a:lnTo>
                    <a:pt x="2112" y="184"/>
                  </a:lnTo>
                  <a:lnTo>
                    <a:pt x="2114" y="185"/>
                  </a:lnTo>
                  <a:lnTo>
                    <a:pt x="2114" y="186"/>
                  </a:lnTo>
                  <a:lnTo>
                    <a:pt x="2112" y="186"/>
                  </a:lnTo>
                  <a:lnTo>
                    <a:pt x="2111" y="188"/>
                  </a:lnTo>
                  <a:lnTo>
                    <a:pt x="2110" y="188"/>
                  </a:lnTo>
                  <a:lnTo>
                    <a:pt x="2110" y="189"/>
                  </a:lnTo>
                  <a:lnTo>
                    <a:pt x="2109" y="190"/>
                  </a:lnTo>
                  <a:lnTo>
                    <a:pt x="2110" y="191"/>
                  </a:lnTo>
                  <a:lnTo>
                    <a:pt x="2119" y="196"/>
                  </a:lnTo>
                  <a:lnTo>
                    <a:pt x="2129" y="199"/>
                  </a:lnTo>
                  <a:lnTo>
                    <a:pt x="2139" y="203"/>
                  </a:lnTo>
                  <a:lnTo>
                    <a:pt x="2149" y="205"/>
                  </a:lnTo>
                  <a:lnTo>
                    <a:pt x="2158" y="205"/>
                  </a:lnTo>
                  <a:lnTo>
                    <a:pt x="2168" y="206"/>
                  </a:lnTo>
                  <a:lnTo>
                    <a:pt x="2175" y="208"/>
                  </a:lnTo>
                  <a:lnTo>
                    <a:pt x="2179" y="208"/>
                  </a:lnTo>
                  <a:lnTo>
                    <a:pt x="2182" y="206"/>
                  </a:lnTo>
                  <a:lnTo>
                    <a:pt x="2189" y="205"/>
                  </a:lnTo>
                  <a:lnTo>
                    <a:pt x="2198" y="204"/>
                  </a:lnTo>
                  <a:lnTo>
                    <a:pt x="2207" y="205"/>
                  </a:lnTo>
                  <a:lnTo>
                    <a:pt x="2209" y="206"/>
                  </a:lnTo>
                  <a:lnTo>
                    <a:pt x="2212" y="209"/>
                  </a:lnTo>
                  <a:lnTo>
                    <a:pt x="2210" y="211"/>
                  </a:lnTo>
                  <a:lnTo>
                    <a:pt x="2209" y="213"/>
                  </a:lnTo>
                  <a:lnTo>
                    <a:pt x="2208" y="215"/>
                  </a:lnTo>
                  <a:lnTo>
                    <a:pt x="2205" y="218"/>
                  </a:lnTo>
                  <a:lnTo>
                    <a:pt x="2204" y="220"/>
                  </a:lnTo>
                  <a:lnTo>
                    <a:pt x="2203" y="222"/>
                  </a:lnTo>
                  <a:lnTo>
                    <a:pt x="2203" y="224"/>
                  </a:lnTo>
                  <a:lnTo>
                    <a:pt x="2207" y="229"/>
                  </a:lnTo>
                  <a:lnTo>
                    <a:pt x="2214" y="232"/>
                  </a:lnTo>
                  <a:lnTo>
                    <a:pt x="2227" y="234"/>
                  </a:lnTo>
                  <a:lnTo>
                    <a:pt x="2232" y="233"/>
                  </a:lnTo>
                  <a:lnTo>
                    <a:pt x="2236" y="229"/>
                  </a:lnTo>
                  <a:lnTo>
                    <a:pt x="2236" y="209"/>
                  </a:lnTo>
                  <a:lnTo>
                    <a:pt x="2237" y="201"/>
                  </a:lnTo>
                  <a:lnTo>
                    <a:pt x="2238" y="196"/>
                  </a:lnTo>
                  <a:lnTo>
                    <a:pt x="2243" y="193"/>
                  </a:lnTo>
                  <a:lnTo>
                    <a:pt x="2249" y="194"/>
                  </a:lnTo>
                  <a:lnTo>
                    <a:pt x="2258" y="198"/>
                  </a:lnTo>
                  <a:lnTo>
                    <a:pt x="2278" y="208"/>
                  </a:lnTo>
                  <a:lnTo>
                    <a:pt x="2287" y="213"/>
                  </a:lnTo>
                  <a:lnTo>
                    <a:pt x="2295" y="218"/>
                  </a:lnTo>
                  <a:lnTo>
                    <a:pt x="2303" y="223"/>
                  </a:lnTo>
                  <a:lnTo>
                    <a:pt x="2313" y="229"/>
                  </a:lnTo>
                  <a:lnTo>
                    <a:pt x="2330" y="238"/>
                  </a:lnTo>
                  <a:lnTo>
                    <a:pt x="2342" y="245"/>
                  </a:lnTo>
                  <a:lnTo>
                    <a:pt x="2351" y="250"/>
                  </a:lnTo>
                  <a:lnTo>
                    <a:pt x="2359" y="254"/>
                  </a:lnTo>
                  <a:lnTo>
                    <a:pt x="2365" y="257"/>
                  </a:lnTo>
                  <a:lnTo>
                    <a:pt x="2405" y="267"/>
                  </a:lnTo>
                  <a:lnTo>
                    <a:pt x="2414" y="272"/>
                  </a:lnTo>
                  <a:lnTo>
                    <a:pt x="2421" y="276"/>
                  </a:lnTo>
                  <a:lnTo>
                    <a:pt x="2425" y="281"/>
                  </a:lnTo>
                  <a:lnTo>
                    <a:pt x="2430" y="288"/>
                  </a:lnTo>
                  <a:lnTo>
                    <a:pt x="2436" y="297"/>
                  </a:lnTo>
                  <a:lnTo>
                    <a:pt x="2440" y="301"/>
                  </a:lnTo>
                  <a:lnTo>
                    <a:pt x="2440" y="311"/>
                  </a:lnTo>
                  <a:lnTo>
                    <a:pt x="2439" y="312"/>
                  </a:lnTo>
                  <a:lnTo>
                    <a:pt x="2428" y="312"/>
                  </a:lnTo>
                  <a:lnTo>
                    <a:pt x="2420" y="316"/>
                  </a:lnTo>
                  <a:lnTo>
                    <a:pt x="2411" y="325"/>
                  </a:lnTo>
                  <a:lnTo>
                    <a:pt x="2410" y="328"/>
                  </a:lnTo>
                  <a:lnTo>
                    <a:pt x="2409" y="331"/>
                  </a:lnTo>
                  <a:lnTo>
                    <a:pt x="2405" y="331"/>
                  </a:lnTo>
                  <a:lnTo>
                    <a:pt x="2399" y="328"/>
                  </a:lnTo>
                  <a:lnTo>
                    <a:pt x="2381" y="318"/>
                  </a:lnTo>
                  <a:lnTo>
                    <a:pt x="2372" y="314"/>
                  </a:lnTo>
                  <a:lnTo>
                    <a:pt x="2366" y="312"/>
                  </a:lnTo>
                  <a:lnTo>
                    <a:pt x="2361" y="308"/>
                  </a:lnTo>
                  <a:lnTo>
                    <a:pt x="2356" y="306"/>
                  </a:lnTo>
                  <a:lnTo>
                    <a:pt x="2349" y="303"/>
                  </a:lnTo>
                  <a:lnTo>
                    <a:pt x="2336" y="301"/>
                  </a:lnTo>
                  <a:lnTo>
                    <a:pt x="2328" y="301"/>
                  </a:lnTo>
                  <a:lnTo>
                    <a:pt x="2323" y="302"/>
                  </a:lnTo>
                  <a:lnTo>
                    <a:pt x="2321" y="304"/>
                  </a:lnTo>
                  <a:lnTo>
                    <a:pt x="2320" y="308"/>
                  </a:lnTo>
                  <a:lnTo>
                    <a:pt x="2316" y="311"/>
                  </a:lnTo>
                  <a:lnTo>
                    <a:pt x="2308" y="314"/>
                  </a:lnTo>
                  <a:lnTo>
                    <a:pt x="2296" y="316"/>
                  </a:lnTo>
                  <a:lnTo>
                    <a:pt x="2288" y="316"/>
                  </a:lnTo>
                  <a:lnTo>
                    <a:pt x="2283" y="317"/>
                  </a:lnTo>
                  <a:lnTo>
                    <a:pt x="2278" y="317"/>
                  </a:lnTo>
                  <a:lnTo>
                    <a:pt x="2279" y="318"/>
                  </a:lnTo>
                  <a:lnTo>
                    <a:pt x="2287" y="318"/>
                  </a:lnTo>
                  <a:lnTo>
                    <a:pt x="2290" y="319"/>
                  </a:lnTo>
                  <a:lnTo>
                    <a:pt x="2292" y="319"/>
                  </a:lnTo>
                  <a:lnTo>
                    <a:pt x="2293" y="321"/>
                  </a:lnTo>
                  <a:lnTo>
                    <a:pt x="2296" y="327"/>
                  </a:lnTo>
                  <a:lnTo>
                    <a:pt x="2302" y="335"/>
                  </a:lnTo>
                  <a:lnTo>
                    <a:pt x="2308" y="346"/>
                  </a:lnTo>
                  <a:lnTo>
                    <a:pt x="2310" y="350"/>
                  </a:lnTo>
                  <a:lnTo>
                    <a:pt x="2308" y="353"/>
                  </a:lnTo>
                  <a:lnTo>
                    <a:pt x="2307" y="356"/>
                  </a:lnTo>
                  <a:lnTo>
                    <a:pt x="2302" y="361"/>
                  </a:lnTo>
                  <a:lnTo>
                    <a:pt x="2298" y="362"/>
                  </a:lnTo>
                  <a:lnTo>
                    <a:pt x="2296" y="363"/>
                  </a:lnTo>
                  <a:lnTo>
                    <a:pt x="2292" y="365"/>
                  </a:lnTo>
                  <a:lnTo>
                    <a:pt x="2290" y="365"/>
                  </a:lnTo>
                  <a:lnTo>
                    <a:pt x="2283" y="367"/>
                  </a:lnTo>
                  <a:lnTo>
                    <a:pt x="2277" y="368"/>
                  </a:lnTo>
                  <a:lnTo>
                    <a:pt x="2267" y="370"/>
                  </a:lnTo>
                  <a:lnTo>
                    <a:pt x="2252" y="371"/>
                  </a:lnTo>
                  <a:lnTo>
                    <a:pt x="2241" y="372"/>
                  </a:lnTo>
                  <a:lnTo>
                    <a:pt x="2233" y="375"/>
                  </a:lnTo>
                  <a:lnTo>
                    <a:pt x="2229" y="379"/>
                  </a:lnTo>
                  <a:lnTo>
                    <a:pt x="2227" y="384"/>
                  </a:lnTo>
                  <a:lnTo>
                    <a:pt x="2223" y="386"/>
                  </a:lnTo>
                  <a:lnTo>
                    <a:pt x="2215" y="387"/>
                  </a:lnTo>
                  <a:lnTo>
                    <a:pt x="2204" y="387"/>
                  </a:lnTo>
                  <a:lnTo>
                    <a:pt x="2193" y="382"/>
                  </a:lnTo>
                  <a:lnTo>
                    <a:pt x="2185" y="379"/>
                  </a:lnTo>
                  <a:lnTo>
                    <a:pt x="2179" y="376"/>
                  </a:lnTo>
                  <a:lnTo>
                    <a:pt x="2172" y="375"/>
                  </a:lnTo>
                  <a:lnTo>
                    <a:pt x="2163" y="373"/>
                  </a:lnTo>
                  <a:lnTo>
                    <a:pt x="2155" y="375"/>
                  </a:lnTo>
                  <a:lnTo>
                    <a:pt x="2149" y="380"/>
                  </a:lnTo>
                  <a:lnTo>
                    <a:pt x="2141" y="389"/>
                  </a:lnTo>
                  <a:lnTo>
                    <a:pt x="2133" y="400"/>
                  </a:lnTo>
                  <a:lnTo>
                    <a:pt x="2106" y="426"/>
                  </a:lnTo>
                  <a:lnTo>
                    <a:pt x="2105" y="429"/>
                  </a:lnTo>
                  <a:lnTo>
                    <a:pt x="2106" y="430"/>
                  </a:lnTo>
                  <a:lnTo>
                    <a:pt x="2109" y="430"/>
                  </a:lnTo>
                  <a:lnTo>
                    <a:pt x="2112" y="431"/>
                  </a:lnTo>
                  <a:lnTo>
                    <a:pt x="2115" y="433"/>
                  </a:lnTo>
                  <a:lnTo>
                    <a:pt x="2116" y="435"/>
                  </a:lnTo>
                  <a:lnTo>
                    <a:pt x="2118" y="443"/>
                  </a:lnTo>
                  <a:lnTo>
                    <a:pt x="2118" y="448"/>
                  </a:lnTo>
                  <a:lnTo>
                    <a:pt x="2115" y="454"/>
                  </a:lnTo>
                  <a:lnTo>
                    <a:pt x="2110" y="463"/>
                  </a:lnTo>
                  <a:lnTo>
                    <a:pt x="2097" y="483"/>
                  </a:lnTo>
                  <a:lnTo>
                    <a:pt x="2085" y="504"/>
                  </a:lnTo>
                  <a:lnTo>
                    <a:pt x="2079" y="510"/>
                  </a:lnTo>
                  <a:lnTo>
                    <a:pt x="2069" y="517"/>
                  </a:lnTo>
                  <a:lnTo>
                    <a:pt x="2058" y="520"/>
                  </a:lnTo>
                  <a:lnTo>
                    <a:pt x="2050" y="523"/>
                  </a:lnTo>
                  <a:lnTo>
                    <a:pt x="2045" y="523"/>
                  </a:lnTo>
                  <a:lnTo>
                    <a:pt x="2042" y="519"/>
                  </a:lnTo>
                  <a:lnTo>
                    <a:pt x="2041" y="513"/>
                  </a:lnTo>
                  <a:lnTo>
                    <a:pt x="2040" y="504"/>
                  </a:lnTo>
                  <a:lnTo>
                    <a:pt x="2037" y="495"/>
                  </a:lnTo>
                  <a:lnTo>
                    <a:pt x="2033" y="488"/>
                  </a:lnTo>
                  <a:lnTo>
                    <a:pt x="2031" y="479"/>
                  </a:lnTo>
                  <a:lnTo>
                    <a:pt x="2031" y="469"/>
                  </a:lnTo>
                  <a:lnTo>
                    <a:pt x="2032" y="458"/>
                  </a:lnTo>
                  <a:lnTo>
                    <a:pt x="2033" y="444"/>
                  </a:lnTo>
                  <a:lnTo>
                    <a:pt x="2033" y="435"/>
                  </a:lnTo>
                  <a:lnTo>
                    <a:pt x="2035" y="433"/>
                  </a:lnTo>
                  <a:lnTo>
                    <a:pt x="2036" y="431"/>
                  </a:lnTo>
                  <a:lnTo>
                    <a:pt x="2042" y="431"/>
                  </a:lnTo>
                  <a:lnTo>
                    <a:pt x="2048" y="425"/>
                  </a:lnTo>
                  <a:lnTo>
                    <a:pt x="2058" y="417"/>
                  </a:lnTo>
                  <a:lnTo>
                    <a:pt x="2071" y="411"/>
                  </a:lnTo>
                  <a:lnTo>
                    <a:pt x="2087" y="406"/>
                  </a:lnTo>
                  <a:lnTo>
                    <a:pt x="2100" y="401"/>
                  </a:lnTo>
                  <a:lnTo>
                    <a:pt x="2110" y="392"/>
                  </a:lnTo>
                  <a:lnTo>
                    <a:pt x="2119" y="381"/>
                  </a:lnTo>
                  <a:lnTo>
                    <a:pt x="2125" y="371"/>
                  </a:lnTo>
                  <a:lnTo>
                    <a:pt x="2130" y="361"/>
                  </a:lnTo>
                  <a:lnTo>
                    <a:pt x="2106" y="361"/>
                  </a:lnTo>
                  <a:lnTo>
                    <a:pt x="2095" y="360"/>
                  </a:lnTo>
                  <a:lnTo>
                    <a:pt x="2087" y="357"/>
                  </a:lnTo>
                  <a:lnTo>
                    <a:pt x="2082" y="352"/>
                  </a:lnTo>
                  <a:lnTo>
                    <a:pt x="2081" y="350"/>
                  </a:lnTo>
                  <a:lnTo>
                    <a:pt x="2079" y="347"/>
                  </a:lnTo>
                  <a:lnTo>
                    <a:pt x="2076" y="346"/>
                  </a:lnTo>
                  <a:lnTo>
                    <a:pt x="2074" y="346"/>
                  </a:lnTo>
                  <a:lnTo>
                    <a:pt x="2069" y="347"/>
                  </a:lnTo>
                  <a:lnTo>
                    <a:pt x="2061" y="351"/>
                  </a:lnTo>
                  <a:lnTo>
                    <a:pt x="2052" y="357"/>
                  </a:lnTo>
                  <a:lnTo>
                    <a:pt x="2042" y="363"/>
                  </a:lnTo>
                  <a:lnTo>
                    <a:pt x="2033" y="371"/>
                  </a:lnTo>
                  <a:lnTo>
                    <a:pt x="2021" y="381"/>
                  </a:lnTo>
                  <a:lnTo>
                    <a:pt x="2007" y="386"/>
                  </a:lnTo>
                  <a:lnTo>
                    <a:pt x="1997" y="387"/>
                  </a:lnTo>
                  <a:lnTo>
                    <a:pt x="1988" y="386"/>
                  </a:lnTo>
                  <a:lnTo>
                    <a:pt x="1974" y="384"/>
                  </a:lnTo>
                  <a:lnTo>
                    <a:pt x="1957" y="381"/>
                  </a:lnTo>
                  <a:lnTo>
                    <a:pt x="1938" y="379"/>
                  </a:lnTo>
                  <a:lnTo>
                    <a:pt x="1920" y="379"/>
                  </a:lnTo>
                  <a:lnTo>
                    <a:pt x="1902" y="381"/>
                  </a:lnTo>
                  <a:lnTo>
                    <a:pt x="1883" y="387"/>
                  </a:lnTo>
                  <a:lnTo>
                    <a:pt x="1866" y="395"/>
                  </a:lnTo>
                  <a:lnTo>
                    <a:pt x="1854" y="401"/>
                  </a:lnTo>
                  <a:lnTo>
                    <a:pt x="1846" y="406"/>
                  </a:lnTo>
                  <a:lnTo>
                    <a:pt x="1840" y="410"/>
                  </a:lnTo>
                  <a:lnTo>
                    <a:pt x="1832" y="416"/>
                  </a:lnTo>
                  <a:lnTo>
                    <a:pt x="1822" y="425"/>
                  </a:lnTo>
                  <a:lnTo>
                    <a:pt x="1811" y="436"/>
                  </a:lnTo>
                  <a:lnTo>
                    <a:pt x="1796" y="450"/>
                  </a:lnTo>
                  <a:lnTo>
                    <a:pt x="1782" y="464"/>
                  </a:lnTo>
                  <a:lnTo>
                    <a:pt x="1781" y="466"/>
                  </a:lnTo>
                  <a:lnTo>
                    <a:pt x="1781" y="468"/>
                  </a:lnTo>
                  <a:lnTo>
                    <a:pt x="1782" y="468"/>
                  </a:lnTo>
                  <a:lnTo>
                    <a:pt x="1783" y="466"/>
                  </a:lnTo>
                  <a:lnTo>
                    <a:pt x="1786" y="466"/>
                  </a:lnTo>
                  <a:lnTo>
                    <a:pt x="1787" y="465"/>
                  </a:lnTo>
                  <a:lnTo>
                    <a:pt x="1790" y="465"/>
                  </a:lnTo>
                  <a:lnTo>
                    <a:pt x="1792" y="464"/>
                  </a:lnTo>
                  <a:lnTo>
                    <a:pt x="1795" y="464"/>
                  </a:lnTo>
                  <a:lnTo>
                    <a:pt x="1796" y="463"/>
                  </a:lnTo>
                  <a:lnTo>
                    <a:pt x="1800" y="463"/>
                  </a:lnTo>
                  <a:lnTo>
                    <a:pt x="1801" y="464"/>
                  </a:lnTo>
                  <a:lnTo>
                    <a:pt x="1809" y="468"/>
                  </a:lnTo>
                  <a:lnTo>
                    <a:pt x="1821" y="470"/>
                  </a:lnTo>
                  <a:lnTo>
                    <a:pt x="1835" y="471"/>
                  </a:lnTo>
                  <a:lnTo>
                    <a:pt x="1849" y="471"/>
                  </a:lnTo>
                  <a:lnTo>
                    <a:pt x="1856" y="473"/>
                  </a:lnTo>
                  <a:lnTo>
                    <a:pt x="1863" y="478"/>
                  </a:lnTo>
                  <a:lnTo>
                    <a:pt x="1865" y="485"/>
                  </a:lnTo>
                  <a:lnTo>
                    <a:pt x="1868" y="494"/>
                  </a:lnTo>
                  <a:lnTo>
                    <a:pt x="1869" y="504"/>
                  </a:lnTo>
                  <a:lnTo>
                    <a:pt x="1870" y="509"/>
                  </a:lnTo>
                  <a:lnTo>
                    <a:pt x="1870" y="514"/>
                  </a:lnTo>
                  <a:lnTo>
                    <a:pt x="1869" y="515"/>
                  </a:lnTo>
                  <a:lnTo>
                    <a:pt x="1869" y="517"/>
                  </a:lnTo>
                  <a:lnTo>
                    <a:pt x="1868" y="517"/>
                  </a:lnTo>
                  <a:lnTo>
                    <a:pt x="1863" y="522"/>
                  </a:lnTo>
                  <a:lnTo>
                    <a:pt x="1853" y="542"/>
                  </a:lnTo>
                  <a:lnTo>
                    <a:pt x="1848" y="554"/>
                  </a:lnTo>
                  <a:lnTo>
                    <a:pt x="1835" y="577"/>
                  </a:lnTo>
                  <a:lnTo>
                    <a:pt x="1827" y="585"/>
                  </a:lnTo>
                  <a:lnTo>
                    <a:pt x="1820" y="585"/>
                  </a:lnTo>
                  <a:lnTo>
                    <a:pt x="1814" y="583"/>
                  </a:lnTo>
                  <a:lnTo>
                    <a:pt x="1806" y="586"/>
                  </a:lnTo>
                  <a:lnTo>
                    <a:pt x="1797" y="588"/>
                  </a:lnTo>
                  <a:lnTo>
                    <a:pt x="1791" y="590"/>
                  </a:lnTo>
                  <a:lnTo>
                    <a:pt x="1788" y="588"/>
                  </a:lnTo>
                  <a:lnTo>
                    <a:pt x="1787" y="588"/>
                  </a:lnTo>
                  <a:lnTo>
                    <a:pt x="1786" y="587"/>
                  </a:lnTo>
                  <a:lnTo>
                    <a:pt x="1786" y="586"/>
                  </a:lnTo>
                  <a:lnTo>
                    <a:pt x="1785" y="586"/>
                  </a:lnTo>
                  <a:lnTo>
                    <a:pt x="1783" y="585"/>
                  </a:lnTo>
                  <a:lnTo>
                    <a:pt x="1777" y="585"/>
                  </a:lnTo>
                  <a:lnTo>
                    <a:pt x="1775" y="586"/>
                  </a:lnTo>
                  <a:lnTo>
                    <a:pt x="1773" y="586"/>
                  </a:lnTo>
                  <a:lnTo>
                    <a:pt x="1765" y="595"/>
                  </a:lnTo>
                  <a:lnTo>
                    <a:pt x="1758" y="605"/>
                  </a:lnTo>
                  <a:lnTo>
                    <a:pt x="1750" y="617"/>
                  </a:lnTo>
                  <a:lnTo>
                    <a:pt x="1738" y="630"/>
                  </a:lnTo>
                  <a:lnTo>
                    <a:pt x="1729" y="636"/>
                  </a:lnTo>
                  <a:lnTo>
                    <a:pt x="1718" y="642"/>
                  </a:lnTo>
                  <a:lnTo>
                    <a:pt x="1706" y="646"/>
                  </a:lnTo>
                  <a:lnTo>
                    <a:pt x="1694" y="650"/>
                  </a:lnTo>
                  <a:lnTo>
                    <a:pt x="1687" y="651"/>
                  </a:lnTo>
                  <a:lnTo>
                    <a:pt x="1683" y="652"/>
                  </a:lnTo>
                  <a:lnTo>
                    <a:pt x="1637" y="661"/>
                  </a:lnTo>
                  <a:lnTo>
                    <a:pt x="1635" y="660"/>
                  </a:lnTo>
                  <a:lnTo>
                    <a:pt x="1632" y="655"/>
                  </a:lnTo>
                  <a:lnTo>
                    <a:pt x="1624" y="651"/>
                  </a:lnTo>
                  <a:lnTo>
                    <a:pt x="1611" y="647"/>
                  </a:lnTo>
                  <a:lnTo>
                    <a:pt x="1603" y="647"/>
                  </a:lnTo>
                  <a:lnTo>
                    <a:pt x="1599" y="650"/>
                  </a:lnTo>
                  <a:lnTo>
                    <a:pt x="1596" y="655"/>
                  </a:lnTo>
                  <a:lnTo>
                    <a:pt x="1591" y="670"/>
                  </a:lnTo>
                  <a:lnTo>
                    <a:pt x="1586" y="679"/>
                  </a:lnTo>
                  <a:lnTo>
                    <a:pt x="1583" y="682"/>
                  </a:lnTo>
                  <a:lnTo>
                    <a:pt x="1581" y="686"/>
                  </a:lnTo>
                  <a:lnTo>
                    <a:pt x="1580" y="689"/>
                  </a:lnTo>
                  <a:lnTo>
                    <a:pt x="1580" y="691"/>
                  </a:lnTo>
                  <a:lnTo>
                    <a:pt x="1581" y="691"/>
                  </a:lnTo>
                  <a:lnTo>
                    <a:pt x="1583" y="693"/>
                  </a:lnTo>
                  <a:lnTo>
                    <a:pt x="1584" y="693"/>
                  </a:lnTo>
                  <a:lnTo>
                    <a:pt x="1585" y="694"/>
                  </a:lnTo>
                  <a:lnTo>
                    <a:pt x="1586" y="694"/>
                  </a:lnTo>
                  <a:lnTo>
                    <a:pt x="1586" y="695"/>
                  </a:lnTo>
                  <a:lnTo>
                    <a:pt x="1588" y="700"/>
                  </a:lnTo>
                  <a:lnTo>
                    <a:pt x="1588" y="709"/>
                  </a:lnTo>
                  <a:lnTo>
                    <a:pt x="1589" y="718"/>
                  </a:lnTo>
                  <a:lnTo>
                    <a:pt x="1589" y="729"/>
                  </a:lnTo>
                  <a:lnTo>
                    <a:pt x="1591" y="731"/>
                  </a:lnTo>
                  <a:lnTo>
                    <a:pt x="1596" y="740"/>
                  </a:lnTo>
                  <a:lnTo>
                    <a:pt x="1606" y="753"/>
                  </a:lnTo>
                  <a:lnTo>
                    <a:pt x="1625" y="779"/>
                  </a:lnTo>
                  <a:lnTo>
                    <a:pt x="1627" y="787"/>
                  </a:lnTo>
                  <a:lnTo>
                    <a:pt x="1625" y="790"/>
                  </a:lnTo>
                  <a:lnTo>
                    <a:pt x="1623" y="794"/>
                  </a:lnTo>
                  <a:lnTo>
                    <a:pt x="1618" y="798"/>
                  </a:lnTo>
                  <a:lnTo>
                    <a:pt x="1613" y="803"/>
                  </a:lnTo>
                  <a:lnTo>
                    <a:pt x="1609" y="808"/>
                  </a:lnTo>
                  <a:lnTo>
                    <a:pt x="1605" y="817"/>
                  </a:lnTo>
                  <a:lnTo>
                    <a:pt x="1603" y="823"/>
                  </a:lnTo>
                  <a:lnTo>
                    <a:pt x="1601" y="829"/>
                  </a:lnTo>
                  <a:lnTo>
                    <a:pt x="1598" y="837"/>
                  </a:lnTo>
                  <a:lnTo>
                    <a:pt x="1588" y="848"/>
                  </a:lnTo>
                  <a:lnTo>
                    <a:pt x="1574" y="856"/>
                  </a:lnTo>
                  <a:lnTo>
                    <a:pt x="1559" y="861"/>
                  </a:lnTo>
                  <a:lnTo>
                    <a:pt x="1549" y="865"/>
                  </a:lnTo>
                  <a:lnTo>
                    <a:pt x="1541" y="870"/>
                  </a:lnTo>
                  <a:lnTo>
                    <a:pt x="1534" y="876"/>
                  </a:lnTo>
                  <a:lnTo>
                    <a:pt x="1526" y="881"/>
                  </a:lnTo>
                  <a:lnTo>
                    <a:pt x="1520" y="885"/>
                  </a:lnTo>
                  <a:lnTo>
                    <a:pt x="1515" y="887"/>
                  </a:lnTo>
                  <a:lnTo>
                    <a:pt x="1508" y="890"/>
                  </a:lnTo>
                  <a:lnTo>
                    <a:pt x="1501" y="891"/>
                  </a:lnTo>
                  <a:lnTo>
                    <a:pt x="1491" y="895"/>
                  </a:lnTo>
                  <a:lnTo>
                    <a:pt x="1486" y="897"/>
                  </a:lnTo>
                  <a:lnTo>
                    <a:pt x="1482" y="899"/>
                  </a:lnTo>
                  <a:lnTo>
                    <a:pt x="1477" y="899"/>
                  </a:lnTo>
                  <a:lnTo>
                    <a:pt x="1477" y="897"/>
                  </a:lnTo>
                  <a:lnTo>
                    <a:pt x="1476" y="897"/>
                  </a:lnTo>
                  <a:lnTo>
                    <a:pt x="1476" y="896"/>
                  </a:lnTo>
                  <a:lnTo>
                    <a:pt x="1475" y="895"/>
                  </a:lnTo>
                  <a:lnTo>
                    <a:pt x="1472" y="895"/>
                  </a:lnTo>
                  <a:lnTo>
                    <a:pt x="1466" y="891"/>
                  </a:lnTo>
                  <a:lnTo>
                    <a:pt x="1458" y="885"/>
                  </a:lnTo>
                  <a:lnTo>
                    <a:pt x="1451" y="876"/>
                  </a:lnTo>
                  <a:lnTo>
                    <a:pt x="1444" y="870"/>
                  </a:lnTo>
                  <a:lnTo>
                    <a:pt x="1437" y="867"/>
                  </a:lnTo>
                  <a:lnTo>
                    <a:pt x="1429" y="868"/>
                  </a:lnTo>
                  <a:lnTo>
                    <a:pt x="1422" y="871"/>
                  </a:lnTo>
                  <a:lnTo>
                    <a:pt x="1417" y="875"/>
                  </a:lnTo>
                  <a:lnTo>
                    <a:pt x="1416" y="878"/>
                  </a:lnTo>
                  <a:lnTo>
                    <a:pt x="1419" y="885"/>
                  </a:lnTo>
                  <a:lnTo>
                    <a:pt x="1427" y="892"/>
                  </a:lnTo>
                  <a:lnTo>
                    <a:pt x="1437" y="904"/>
                  </a:lnTo>
                  <a:lnTo>
                    <a:pt x="1443" y="911"/>
                  </a:lnTo>
                  <a:lnTo>
                    <a:pt x="1446" y="919"/>
                  </a:lnTo>
                  <a:lnTo>
                    <a:pt x="1446" y="926"/>
                  </a:lnTo>
                  <a:lnTo>
                    <a:pt x="1447" y="932"/>
                  </a:lnTo>
                  <a:lnTo>
                    <a:pt x="1449" y="941"/>
                  </a:lnTo>
                  <a:lnTo>
                    <a:pt x="1449" y="950"/>
                  </a:lnTo>
                  <a:lnTo>
                    <a:pt x="1451" y="958"/>
                  </a:lnTo>
                  <a:lnTo>
                    <a:pt x="1453" y="965"/>
                  </a:lnTo>
                  <a:lnTo>
                    <a:pt x="1458" y="970"/>
                  </a:lnTo>
                  <a:lnTo>
                    <a:pt x="1465" y="978"/>
                  </a:lnTo>
                  <a:lnTo>
                    <a:pt x="1465" y="985"/>
                  </a:lnTo>
                  <a:lnTo>
                    <a:pt x="1462" y="993"/>
                  </a:lnTo>
                  <a:lnTo>
                    <a:pt x="1457" y="1002"/>
                  </a:lnTo>
                  <a:lnTo>
                    <a:pt x="1443" y="1015"/>
                  </a:lnTo>
                  <a:lnTo>
                    <a:pt x="1442" y="1020"/>
                  </a:lnTo>
                  <a:lnTo>
                    <a:pt x="1438" y="1029"/>
                  </a:lnTo>
                  <a:lnTo>
                    <a:pt x="1432" y="1039"/>
                  </a:lnTo>
                  <a:lnTo>
                    <a:pt x="1428" y="1044"/>
                  </a:lnTo>
                  <a:lnTo>
                    <a:pt x="1424" y="1047"/>
                  </a:lnTo>
                  <a:lnTo>
                    <a:pt x="1423" y="1045"/>
                  </a:lnTo>
                  <a:lnTo>
                    <a:pt x="1416" y="1042"/>
                  </a:lnTo>
                  <a:lnTo>
                    <a:pt x="1408" y="1039"/>
                  </a:lnTo>
                  <a:lnTo>
                    <a:pt x="1403" y="1038"/>
                  </a:lnTo>
                  <a:lnTo>
                    <a:pt x="1400" y="1038"/>
                  </a:lnTo>
                  <a:lnTo>
                    <a:pt x="1398" y="1035"/>
                  </a:lnTo>
                  <a:lnTo>
                    <a:pt x="1399" y="1035"/>
                  </a:lnTo>
                  <a:lnTo>
                    <a:pt x="1400" y="1034"/>
                  </a:lnTo>
                  <a:lnTo>
                    <a:pt x="1400" y="1032"/>
                  </a:lnTo>
                  <a:lnTo>
                    <a:pt x="1397" y="1020"/>
                  </a:lnTo>
                  <a:lnTo>
                    <a:pt x="1394" y="1015"/>
                  </a:lnTo>
                  <a:lnTo>
                    <a:pt x="1388" y="1010"/>
                  </a:lnTo>
                  <a:lnTo>
                    <a:pt x="1379" y="1004"/>
                  </a:lnTo>
                  <a:lnTo>
                    <a:pt x="1369" y="994"/>
                  </a:lnTo>
                  <a:lnTo>
                    <a:pt x="1364" y="994"/>
                  </a:lnTo>
                  <a:lnTo>
                    <a:pt x="1360" y="995"/>
                  </a:lnTo>
                  <a:lnTo>
                    <a:pt x="1358" y="996"/>
                  </a:lnTo>
                  <a:lnTo>
                    <a:pt x="1354" y="998"/>
                  </a:lnTo>
                  <a:lnTo>
                    <a:pt x="1351" y="999"/>
                  </a:lnTo>
                  <a:lnTo>
                    <a:pt x="1350" y="999"/>
                  </a:lnTo>
                  <a:lnTo>
                    <a:pt x="1350" y="1000"/>
                  </a:lnTo>
                  <a:lnTo>
                    <a:pt x="1353" y="1000"/>
                  </a:lnTo>
                  <a:lnTo>
                    <a:pt x="1354" y="1002"/>
                  </a:lnTo>
                  <a:lnTo>
                    <a:pt x="1354" y="1003"/>
                  </a:lnTo>
                  <a:lnTo>
                    <a:pt x="1353" y="1007"/>
                  </a:lnTo>
                  <a:lnTo>
                    <a:pt x="1351" y="1013"/>
                  </a:lnTo>
                  <a:lnTo>
                    <a:pt x="1349" y="1019"/>
                  </a:lnTo>
                  <a:lnTo>
                    <a:pt x="1348" y="1024"/>
                  </a:lnTo>
                  <a:lnTo>
                    <a:pt x="1350" y="1029"/>
                  </a:lnTo>
                  <a:lnTo>
                    <a:pt x="1357" y="1037"/>
                  </a:lnTo>
                  <a:lnTo>
                    <a:pt x="1365" y="1044"/>
                  </a:lnTo>
                  <a:lnTo>
                    <a:pt x="1373" y="1052"/>
                  </a:lnTo>
                  <a:lnTo>
                    <a:pt x="1383" y="1063"/>
                  </a:lnTo>
                  <a:lnTo>
                    <a:pt x="1393" y="1073"/>
                  </a:lnTo>
                  <a:lnTo>
                    <a:pt x="1399" y="1083"/>
                  </a:lnTo>
                  <a:lnTo>
                    <a:pt x="1400" y="1093"/>
                  </a:lnTo>
                  <a:lnTo>
                    <a:pt x="1397" y="1102"/>
                  </a:lnTo>
                  <a:lnTo>
                    <a:pt x="1388" y="1112"/>
                  </a:lnTo>
                  <a:lnTo>
                    <a:pt x="1384" y="1115"/>
                  </a:lnTo>
                  <a:lnTo>
                    <a:pt x="1382" y="1116"/>
                  </a:lnTo>
                  <a:lnTo>
                    <a:pt x="1379" y="1116"/>
                  </a:lnTo>
                  <a:lnTo>
                    <a:pt x="1377" y="1113"/>
                  </a:lnTo>
                  <a:lnTo>
                    <a:pt x="1377" y="1112"/>
                  </a:lnTo>
                  <a:lnTo>
                    <a:pt x="1375" y="1111"/>
                  </a:lnTo>
                  <a:lnTo>
                    <a:pt x="1375" y="1110"/>
                  </a:lnTo>
                  <a:lnTo>
                    <a:pt x="1373" y="1108"/>
                  </a:lnTo>
                  <a:lnTo>
                    <a:pt x="1372" y="1106"/>
                  </a:lnTo>
                  <a:lnTo>
                    <a:pt x="1369" y="1103"/>
                  </a:lnTo>
                  <a:lnTo>
                    <a:pt x="1365" y="1101"/>
                  </a:lnTo>
                  <a:lnTo>
                    <a:pt x="1363" y="1099"/>
                  </a:lnTo>
                  <a:lnTo>
                    <a:pt x="1359" y="1096"/>
                  </a:lnTo>
                  <a:lnTo>
                    <a:pt x="1358" y="1093"/>
                  </a:lnTo>
                  <a:lnTo>
                    <a:pt x="1355" y="1091"/>
                  </a:lnTo>
                  <a:lnTo>
                    <a:pt x="1353" y="1083"/>
                  </a:lnTo>
                  <a:lnTo>
                    <a:pt x="1353" y="1079"/>
                  </a:lnTo>
                  <a:lnTo>
                    <a:pt x="1351" y="1078"/>
                  </a:lnTo>
                  <a:lnTo>
                    <a:pt x="1351" y="1076"/>
                  </a:lnTo>
                  <a:lnTo>
                    <a:pt x="1350" y="1074"/>
                  </a:lnTo>
                  <a:lnTo>
                    <a:pt x="1349" y="1071"/>
                  </a:lnTo>
                  <a:lnTo>
                    <a:pt x="1346" y="1067"/>
                  </a:lnTo>
                  <a:lnTo>
                    <a:pt x="1343" y="1063"/>
                  </a:lnTo>
                  <a:lnTo>
                    <a:pt x="1338" y="1053"/>
                  </a:lnTo>
                  <a:lnTo>
                    <a:pt x="1338" y="1048"/>
                  </a:lnTo>
                  <a:lnTo>
                    <a:pt x="1336" y="1044"/>
                  </a:lnTo>
                  <a:lnTo>
                    <a:pt x="1335" y="1042"/>
                  </a:lnTo>
                  <a:lnTo>
                    <a:pt x="1334" y="1038"/>
                  </a:lnTo>
                  <a:lnTo>
                    <a:pt x="1331" y="1034"/>
                  </a:lnTo>
                  <a:lnTo>
                    <a:pt x="1330" y="1032"/>
                  </a:lnTo>
                  <a:lnTo>
                    <a:pt x="1330" y="1013"/>
                  </a:lnTo>
                  <a:lnTo>
                    <a:pt x="1329" y="1002"/>
                  </a:lnTo>
                  <a:lnTo>
                    <a:pt x="1329" y="994"/>
                  </a:lnTo>
                  <a:lnTo>
                    <a:pt x="1323" y="975"/>
                  </a:lnTo>
                  <a:lnTo>
                    <a:pt x="1320" y="963"/>
                  </a:lnTo>
                  <a:lnTo>
                    <a:pt x="1319" y="951"/>
                  </a:lnTo>
                  <a:lnTo>
                    <a:pt x="1316" y="945"/>
                  </a:lnTo>
                  <a:lnTo>
                    <a:pt x="1310" y="940"/>
                  </a:lnTo>
                  <a:lnTo>
                    <a:pt x="1306" y="939"/>
                  </a:lnTo>
                  <a:lnTo>
                    <a:pt x="1303" y="939"/>
                  </a:lnTo>
                  <a:lnTo>
                    <a:pt x="1299" y="940"/>
                  </a:lnTo>
                  <a:lnTo>
                    <a:pt x="1296" y="941"/>
                  </a:lnTo>
                  <a:lnTo>
                    <a:pt x="1294" y="944"/>
                  </a:lnTo>
                  <a:lnTo>
                    <a:pt x="1291" y="945"/>
                  </a:lnTo>
                  <a:lnTo>
                    <a:pt x="1290" y="942"/>
                  </a:lnTo>
                  <a:lnTo>
                    <a:pt x="1289" y="936"/>
                  </a:lnTo>
                  <a:lnTo>
                    <a:pt x="1284" y="924"/>
                  </a:lnTo>
                  <a:lnTo>
                    <a:pt x="1280" y="915"/>
                  </a:lnTo>
                  <a:lnTo>
                    <a:pt x="1276" y="905"/>
                  </a:lnTo>
                  <a:lnTo>
                    <a:pt x="1271" y="895"/>
                  </a:lnTo>
                  <a:lnTo>
                    <a:pt x="1267" y="890"/>
                  </a:lnTo>
                  <a:lnTo>
                    <a:pt x="1265" y="886"/>
                  </a:lnTo>
                  <a:lnTo>
                    <a:pt x="1257" y="878"/>
                  </a:lnTo>
                  <a:lnTo>
                    <a:pt x="1254" y="876"/>
                  </a:lnTo>
                  <a:lnTo>
                    <a:pt x="1247" y="876"/>
                  </a:lnTo>
                  <a:lnTo>
                    <a:pt x="1238" y="877"/>
                  </a:lnTo>
                  <a:lnTo>
                    <a:pt x="1228" y="880"/>
                  </a:lnTo>
                  <a:lnTo>
                    <a:pt x="1217" y="883"/>
                  </a:lnTo>
                  <a:lnTo>
                    <a:pt x="1207" y="886"/>
                  </a:lnTo>
                  <a:lnTo>
                    <a:pt x="1201" y="888"/>
                  </a:lnTo>
                  <a:lnTo>
                    <a:pt x="1198" y="890"/>
                  </a:lnTo>
                  <a:lnTo>
                    <a:pt x="1169" y="919"/>
                  </a:lnTo>
                  <a:lnTo>
                    <a:pt x="1166" y="924"/>
                  </a:lnTo>
                  <a:lnTo>
                    <a:pt x="1161" y="929"/>
                  </a:lnTo>
                  <a:lnTo>
                    <a:pt x="1153" y="934"/>
                  </a:lnTo>
                  <a:lnTo>
                    <a:pt x="1147" y="935"/>
                  </a:lnTo>
                  <a:lnTo>
                    <a:pt x="1137" y="937"/>
                  </a:lnTo>
                  <a:lnTo>
                    <a:pt x="1133" y="940"/>
                  </a:lnTo>
                  <a:lnTo>
                    <a:pt x="1130" y="944"/>
                  </a:lnTo>
                  <a:lnTo>
                    <a:pt x="1129" y="948"/>
                  </a:lnTo>
                  <a:lnTo>
                    <a:pt x="1128" y="950"/>
                  </a:lnTo>
                  <a:lnTo>
                    <a:pt x="1128" y="959"/>
                  </a:lnTo>
                  <a:lnTo>
                    <a:pt x="1127" y="969"/>
                  </a:lnTo>
                  <a:lnTo>
                    <a:pt x="1122" y="984"/>
                  </a:lnTo>
                  <a:lnTo>
                    <a:pt x="1119" y="990"/>
                  </a:lnTo>
                  <a:lnTo>
                    <a:pt x="1117" y="995"/>
                  </a:lnTo>
                  <a:lnTo>
                    <a:pt x="1114" y="999"/>
                  </a:lnTo>
                  <a:lnTo>
                    <a:pt x="1113" y="1002"/>
                  </a:lnTo>
                  <a:lnTo>
                    <a:pt x="1112" y="1002"/>
                  </a:lnTo>
                  <a:lnTo>
                    <a:pt x="1110" y="1003"/>
                  </a:lnTo>
                  <a:lnTo>
                    <a:pt x="1090" y="1024"/>
                  </a:lnTo>
                  <a:lnTo>
                    <a:pt x="1089" y="1024"/>
                  </a:lnTo>
                  <a:lnTo>
                    <a:pt x="1088" y="1023"/>
                  </a:lnTo>
                  <a:lnTo>
                    <a:pt x="1084" y="1022"/>
                  </a:lnTo>
                  <a:lnTo>
                    <a:pt x="1080" y="1019"/>
                  </a:lnTo>
                  <a:lnTo>
                    <a:pt x="1078" y="1018"/>
                  </a:lnTo>
                  <a:lnTo>
                    <a:pt x="1074" y="1014"/>
                  </a:lnTo>
                  <a:lnTo>
                    <a:pt x="1073" y="1012"/>
                  </a:lnTo>
                  <a:lnTo>
                    <a:pt x="1071" y="1004"/>
                  </a:lnTo>
                  <a:lnTo>
                    <a:pt x="1071" y="995"/>
                  </a:lnTo>
                  <a:lnTo>
                    <a:pt x="1069" y="985"/>
                  </a:lnTo>
                  <a:lnTo>
                    <a:pt x="1064" y="969"/>
                  </a:lnTo>
                  <a:lnTo>
                    <a:pt x="1059" y="955"/>
                  </a:lnTo>
                  <a:lnTo>
                    <a:pt x="1055" y="949"/>
                  </a:lnTo>
                  <a:lnTo>
                    <a:pt x="1050" y="939"/>
                  </a:lnTo>
                  <a:lnTo>
                    <a:pt x="1046" y="929"/>
                  </a:lnTo>
                  <a:lnTo>
                    <a:pt x="1041" y="919"/>
                  </a:lnTo>
                  <a:lnTo>
                    <a:pt x="1036" y="906"/>
                  </a:lnTo>
                  <a:lnTo>
                    <a:pt x="1038" y="904"/>
                  </a:lnTo>
                  <a:lnTo>
                    <a:pt x="1044" y="885"/>
                  </a:lnTo>
                  <a:lnTo>
                    <a:pt x="1046" y="873"/>
                  </a:lnTo>
                  <a:lnTo>
                    <a:pt x="1046" y="867"/>
                  </a:lnTo>
                  <a:lnTo>
                    <a:pt x="1045" y="866"/>
                  </a:lnTo>
                  <a:lnTo>
                    <a:pt x="1039" y="866"/>
                  </a:lnTo>
                  <a:lnTo>
                    <a:pt x="1038" y="867"/>
                  </a:lnTo>
                  <a:lnTo>
                    <a:pt x="1035" y="868"/>
                  </a:lnTo>
                  <a:lnTo>
                    <a:pt x="1034" y="868"/>
                  </a:lnTo>
                  <a:lnTo>
                    <a:pt x="1033" y="870"/>
                  </a:lnTo>
                  <a:lnTo>
                    <a:pt x="1030" y="870"/>
                  </a:lnTo>
                  <a:lnTo>
                    <a:pt x="1022" y="866"/>
                  </a:lnTo>
                  <a:lnTo>
                    <a:pt x="1021" y="863"/>
                  </a:lnTo>
                  <a:lnTo>
                    <a:pt x="1020" y="862"/>
                  </a:lnTo>
                  <a:lnTo>
                    <a:pt x="1009" y="855"/>
                  </a:lnTo>
                  <a:lnTo>
                    <a:pt x="1002" y="848"/>
                  </a:lnTo>
                  <a:lnTo>
                    <a:pt x="1000" y="845"/>
                  </a:lnTo>
                  <a:lnTo>
                    <a:pt x="995" y="839"/>
                  </a:lnTo>
                  <a:lnTo>
                    <a:pt x="986" y="833"/>
                  </a:lnTo>
                  <a:lnTo>
                    <a:pt x="976" y="826"/>
                  </a:lnTo>
                  <a:lnTo>
                    <a:pt x="965" y="819"/>
                  </a:lnTo>
                  <a:lnTo>
                    <a:pt x="955" y="813"/>
                  </a:lnTo>
                  <a:lnTo>
                    <a:pt x="950" y="811"/>
                  </a:lnTo>
                  <a:lnTo>
                    <a:pt x="947" y="808"/>
                  </a:lnTo>
                  <a:lnTo>
                    <a:pt x="945" y="807"/>
                  </a:lnTo>
                  <a:lnTo>
                    <a:pt x="946" y="808"/>
                  </a:lnTo>
                  <a:lnTo>
                    <a:pt x="943" y="807"/>
                  </a:lnTo>
                  <a:lnTo>
                    <a:pt x="933" y="806"/>
                  </a:lnTo>
                  <a:lnTo>
                    <a:pt x="921" y="803"/>
                  </a:lnTo>
                  <a:lnTo>
                    <a:pt x="907" y="801"/>
                  </a:lnTo>
                  <a:lnTo>
                    <a:pt x="896" y="798"/>
                  </a:lnTo>
                  <a:lnTo>
                    <a:pt x="877" y="792"/>
                  </a:lnTo>
                  <a:lnTo>
                    <a:pt x="866" y="787"/>
                  </a:lnTo>
                  <a:lnTo>
                    <a:pt x="857" y="783"/>
                  </a:lnTo>
                  <a:lnTo>
                    <a:pt x="847" y="779"/>
                  </a:lnTo>
                  <a:lnTo>
                    <a:pt x="832" y="777"/>
                  </a:lnTo>
                  <a:lnTo>
                    <a:pt x="817" y="773"/>
                  </a:lnTo>
                  <a:lnTo>
                    <a:pt x="808" y="768"/>
                  </a:lnTo>
                  <a:lnTo>
                    <a:pt x="804" y="762"/>
                  </a:lnTo>
                  <a:lnTo>
                    <a:pt x="803" y="755"/>
                  </a:lnTo>
                  <a:lnTo>
                    <a:pt x="801" y="752"/>
                  </a:lnTo>
                  <a:lnTo>
                    <a:pt x="799" y="748"/>
                  </a:lnTo>
                  <a:lnTo>
                    <a:pt x="793" y="743"/>
                  </a:lnTo>
                  <a:lnTo>
                    <a:pt x="785" y="738"/>
                  </a:lnTo>
                  <a:lnTo>
                    <a:pt x="773" y="734"/>
                  </a:lnTo>
                  <a:lnTo>
                    <a:pt x="761" y="731"/>
                  </a:lnTo>
                  <a:lnTo>
                    <a:pt x="752" y="730"/>
                  </a:lnTo>
                  <a:lnTo>
                    <a:pt x="749" y="731"/>
                  </a:lnTo>
                  <a:lnTo>
                    <a:pt x="747" y="734"/>
                  </a:lnTo>
                  <a:lnTo>
                    <a:pt x="751" y="745"/>
                  </a:lnTo>
                  <a:lnTo>
                    <a:pt x="755" y="752"/>
                  </a:lnTo>
                  <a:lnTo>
                    <a:pt x="759" y="759"/>
                  </a:lnTo>
                  <a:lnTo>
                    <a:pt x="763" y="768"/>
                  </a:lnTo>
                  <a:lnTo>
                    <a:pt x="765" y="780"/>
                  </a:lnTo>
                  <a:lnTo>
                    <a:pt x="766" y="790"/>
                  </a:lnTo>
                  <a:lnTo>
                    <a:pt x="769" y="797"/>
                  </a:lnTo>
                  <a:lnTo>
                    <a:pt x="774" y="802"/>
                  </a:lnTo>
                  <a:lnTo>
                    <a:pt x="783" y="808"/>
                  </a:lnTo>
                  <a:lnTo>
                    <a:pt x="794" y="813"/>
                  </a:lnTo>
                  <a:lnTo>
                    <a:pt x="810" y="816"/>
                  </a:lnTo>
                  <a:lnTo>
                    <a:pt x="858" y="816"/>
                  </a:lnTo>
                  <a:lnTo>
                    <a:pt x="866" y="819"/>
                  </a:lnTo>
                  <a:lnTo>
                    <a:pt x="871" y="828"/>
                  </a:lnTo>
                  <a:lnTo>
                    <a:pt x="876" y="839"/>
                  </a:lnTo>
                  <a:lnTo>
                    <a:pt x="878" y="852"/>
                  </a:lnTo>
                  <a:lnTo>
                    <a:pt x="881" y="862"/>
                  </a:lnTo>
                  <a:lnTo>
                    <a:pt x="881" y="867"/>
                  </a:lnTo>
                  <a:lnTo>
                    <a:pt x="879" y="871"/>
                  </a:lnTo>
                  <a:lnTo>
                    <a:pt x="874" y="876"/>
                  </a:lnTo>
                  <a:lnTo>
                    <a:pt x="868" y="883"/>
                  </a:lnTo>
                  <a:lnTo>
                    <a:pt x="860" y="892"/>
                  </a:lnTo>
                  <a:lnTo>
                    <a:pt x="852" y="900"/>
                  </a:lnTo>
                  <a:lnTo>
                    <a:pt x="845" y="905"/>
                  </a:lnTo>
                  <a:lnTo>
                    <a:pt x="840" y="909"/>
                  </a:lnTo>
                  <a:lnTo>
                    <a:pt x="834" y="912"/>
                  </a:lnTo>
                  <a:lnTo>
                    <a:pt x="825" y="917"/>
                  </a:lnTo>
                  <a:lnTo>
                    <a:pt x="815" y="925"/>
                  </a:lnTo>
                  <a:lnTo>
                    <a:pt x="806" y="931"/>
                  </a:lnTo>
                  <a:lnTo>
                    <a:pt x="800" y="937"/>
                  </a:lnTo>
                  <a:lnTo>
                    <a:pt x="794" y="941"/>
                  </a:lnTo>
                  <a:lnTo>
                    <a:pt x="783" y="945"/>
                  </a:lnTo>
                  <a:lnTo>
                    <a:pt x="769" y="946"/>
                  </a:lnTo>
                  <a:lnTo>
                    <a:pt x="752" y="949"/>
                  </a:lnTo>
                  <a:lnTo>
                    <a:pt x="737" y="950"/>
                  </a:lnTo>
                  <a:lnTo>
                    <a:pt x="725" y="950"/>
                  </a:lnTo>
                  <a:lnTo>
                    <a:pt x="717" y="951"/>
                  </a:lnTo>
                  <a:lnTo>
                    <a:pt x="710" y="951"/>
                  </a:lnTo>
                  <a:lnTo>
                    <a:pt x="705" y="946"/>
                  </a:lnTo>
                  <a:lnTo>
                    <a:pt x="701" y="939"/>
                  </a:lnTo>
                  <a:lnTo>
                    <a:pt x="698" y="935"/>
                  </a:lnTo>
                  <a:lnTo>
                    <a:pt x="696" y="930"/>
                  </a:lnTo>
                  <a:lnTo>
                    <a:pt x="693" y="924"/>
                  </a:lnTo>
                  <a:lnTo>
                    <a:pt x="690" y="914"/>
                  </a:lnTo>
                  <a:lnTo>
                    <a:pt x="685" y="901"/>
                  </a:lnTo>
                  <a:lnTo>
                    <a:pt x="678" y="890"/>
                  </a:lnTo>
                  <a:lnTo>
                    <a:pt x="675" y="881"/>
                  </a:lnTo>
                  <a:lnTo>
                    <a:pt x="667" y="866"/>
                  </a:lnTo>
                  <a:lnTo>
                    <a:pt x="662" y="858"/>
                  </a:lnTo>
                  <a:lnTo>
                    <a:pt x="656" y="852"/>
                  </a:lnTo>
                  <a:lnTo>
                    <a:pt x="650" y="848"/>
                  </a:lnTo>
                  <a:lnTo>
                    <a:pt x="647" y="847"/>
                  </a:lnTo>
                  <a:lnTo>
                    <a:pt x="646" y="845"/>
                  </a:lnTo>
                  <a:lnTo>
                    <a:pt x="643" y="837"/>
                  </a:lnTo>
                  <a:lnTo>
                    <a:pt x="639" y="827"/>
                  </a:lnTo>
                  <a:lnTo>
                    <a:pt x="634" y="816"/>
                  </a:lnTo>
                  <a:lnTo>
                    <a:pt x="631" y="803"/>
                  </a:lnTo>
                  <a:lnTo>
                    <a:pt x="627" y="793"/>
                  </a:lnTo>
                  <a:lnTo>
                    <a:pt x="623" y="784"/>
                  </a:lnTo>
                  <a:lnTo>
                    <a:pt x="622" y="780"/>
                  </a:lnTo>
                  <a:lnTo>
                    <a:pt x="619" y="777"/>
                  </a:lnTo>
                  <a:lnTo>
                    <a:pt x="616" y="769"/>
                  </a:lnTo>
                  <a:lnTo>
                    <a:pt x="606" y="757"/>
                  </a:lnTo>
                  <a:lnTo>
                    <a:pt x="604" y="754"/>
                  </a:lnTo>
                  <a:lnTo>
                    <a:pt x="601" y="754"/>
                  </a:lnTo>
                  <a:lnTo>
                    <a:pt x="593" y="755"/>
                  </a:lnTo>
                  <a:lnTo>
                    <a:pt x="584" y="758"/>
                  </a:lnTo>
                  <a:lnTo>
                    <a:pt x="577" y="762"/>
                  </a:lnTo>
                  <a:lnTo>
                    <a:pt x="574" y="765"/>
                  </a:lnTo>
                  <a:lnTo>
                    <a:pt x="578" y="773"/>
                  </a:lnTo>
                  <a:lnTo>
                    <a:pt x="583" y="782"/>
                  </a:lnTo>
                  <a:lnTo>
                    <a:pt x="591" y="793"/>
                  </a:lnTo>
                  <a:lnTo>
                    <a:pt x="596" y="808"/>
                  </a:lnTo>
                  <a:lnTo>
                    <a:pt x="602" y="826"/>
                  </a:lnTo>
                  <a:lnTo>
                    <a:pt x="608" y="841"/>
                  </a:lnTo>
                  <a:lnTo>
                    <a:pt x="614" y="853"/>
                  </a:lnTo>
                  <a:lnTo>
                    <a:pt x="621" y="865"/>
                  </a:lnTo>
                  <a:lnTo>
                    <a:pt x="628" y="877"/>
                  </a:lnTo>
                  <a:lnTo>
                    <a:pt x="637" y="887"/>
                  </a:lnTo>
                  <a:lnTo>
                    <a:pt x="644" y="893"/>
                  </a:lnTo>
                  <a:lnTo>
                    <a:pt x="651" y="900"/>
                  </a:lnTo>
                  <a:lnTo>
                    <a:pt x="658" y="909"/>
                  </a:lnTo>
                  <a:lnTo>
                    <a:pt x="666" y="920"/>
                  </a:lnTo>
                  <a:lnTo>
                    <a:pt x="672" y="931"/>
                  </a:lnTo>
                  <a:lnTo>
                    <a:pt x="677" y="939"/>
                  </a:lnTo>
                  <a:lnTo>
                    <a:pt x="683" y="958"/>
                  </a:lnTo>
                  <a:lnTo>
                    <a:pt x="690" y="983"/>
                  </a:lnTo>
                  <a:lnTo>
                    <a:pt x="692" y="988"/>
                  </a:lnTo>
                  <a:lnTo>
                    <a:pt x="697" y="988"/>
                  </a:lnTo>
                  <a:lnTo>
                    <a:pt x="698" y="989"/>
                  </a:lnTo>
                  <a:lnTo>
                    <a:pt x="701" y="989"/>
                  </a:lnTo>
                  <a:lnTo>
                    <a:pt x="704" y="990"/>
                  </a:lnTo>
                  <a:lnTo>
                    <a:pt x="711" y="986"/>
                  </a:lnTo>
                  <a:lnTo>
                    <a:pt x="715" y="985"/>
                  </a:lnTo>
                  <a:lnTo>
                    <a:pt x="722" y="980"/>
                  </a:lnTo>
                  <a:lnTo>
                    <a:pt x="729" y="974"/>
                  </a:lnTo>
                  <a:lnTo>
                    <a:pt x="736" y="969"/>
                  </a:lnTo>
                  <a:lnTo>
                    <a:pt x="745" y="966"/>
                  </a:lnTo>
                  <a:lnTo>
                    <a:pt x="765" y="964"/>
                  </a:lnTo>
                  <a:lnTo>
                    <a:pt x="771" y="964"/>
                  </a:lnTo>
                  <a:lnTo>
                    <a:pt x="776" y="965"/>
                  </a:lnTo>
                  <a:lnTo>
                    <a:pt x="780" y="973"/>
                  </a:lnTo>
                  <a:lnTo>
                    <a:pt x="783" y="985"/>
                  </a:lnTo>
                  <a:lnTo>
                    <a:pt x="783" y="994"/>
                  </a:lnTo>
                  <a:lnTo>
                    <a:pt x="779" y="1000"/>
                  </a:lnTo>
                  <a:lnTo>
                    <a:pt x="775" y="1004"/>
                  </a:lnTo>
                  <a:lnTo>
                    <a:pt x="771" y="1007"/>
                  </a:lnTo>
                  <a:lnTo>
                    <a:pt x="768" y="1012"/>
                  </a:lnTo>
                  <a:lnTo>
                    <a:pt x="763" y="1019"/>
                  </a:lnTo>
                  <a:lnTo>
                    <a:pt x="756" y="1030"/>
                  </a:lnTo>
                  <a:lnTo>
                    <a:pt x="747" y="1043"/>
                  </a:lnTo>
                  <a:lnTo>
                    <a:pt x="737" y="1054"/>
                  </a:lnTo>
                  <a:lnTo>
                    <a:pt x="734" y="1058"/>
                  </a:lnTo>
                  <a:lnTo>
                    <a:pt x="732" y="1061"/>
                  </a:lnTo>
                  <a:lnTo>
                    <a:pt x="730" y="1062"/>
                  </a:lnTo>
                  <a:lnTo>
                    <a:pt x="730" y="1061"/>
                  </a:lnTo>
                  <a:lnTo>
                    <a:pt x="731" y="1059"/>
                  </a:lnTo>
                  <a:lnTo>
                    <a:pt x="730" y="1058"/>
                  </a:lnTo>
                  <a:lnTo>
                    <a:pt x="729" y="1058"/>
                  </a:lnTo>
                  <a:lnTo>
                    <a:pt x="727" y="1059"/>
                  </a:lnTo>
                  <a:lnTo>
                    <a:pt x="715" y="1066"/>
                  </a:lnTo>
                  <a:lnTo>
                    <a:pt x="711" y="1067"/>
                  </a:lnTo>
                  <a:lnTo>
                    <a:pt x="707" y="1071"/>
                  </a:lnTo>
                  <a:lnTo>
                    <a:pt x="701" y="1078"/>
                  </a:lnTo>
                  <a:lnTo>
                    <a:pt x="672" y="1107"/>
                  </a:lnTo>
                  <a:lnTo>
                    <a:pt x="667" y="1111"/>
                  </a:lnTo>
                  <a:lnTo>
                    <a:pt x="665" y="1113"/>
                  </a:lnTo>
                  <a:lnTo>
                    <a:pt x="662" y="1115"/>
                  </a:lnTo>
                  <a:lnTo>
                    <a:pt x="661" y="1117"/>
                  </a:lnTo>
                  <a:lnTo>
                    <a:pt x="658" y="1121"/>
                  </a:lnTo>
                  <a:lnTo>
                    <a:pt x="652" y="1131"/>
                  </a:lnTo>
                  <a:lnTo>
                    <a:pt x="646" y="1143"/>
                  </a:lnTo>
                  <a:lnTo>
                    <a:pt x="641" y="1155"/>
                  </a:lnTo>
                  <a:lnTo>
                    <a:pt x="636" y="1164"/>
                  </a:lnTo>
                  <a:lnTo>
                    <a:pt x="634" y="1170"/>
                  </a:lnTo>
                  <a:lnTo>
                    <a:pt x="634" y="1177"/>
                  </a:lnTo>
                  <a:lnTo>
                    <a:pt x="636" y="1186"/>
                  </a:lnTo>
                  <a:lnTo>
                    <a:pt x="638" y="1195"/>
                  </a:lnTo>
                  <a:lnTo>
                    <a:pt x="641" y="1202"/>
                  </a:lnTo>
                  <a:lnTo>
                    <a:pt x="642" y="1209"/>
                  </a:lnTo>
                  <a:lnTo>
                    <a:pt x="646" y="1219"/>
                  </a:lnTo>
                  <a:lnTo>
                    <a:pt x="650" y="1231"/>
                  </a:lnTo>
                  <a:lnTo>
                    <a:pt x="651" y="1244"/>
                  </a:lnTo>
                  <a:lnTo>
                    <a:pt x="650" y="1254"/>
                  </a:lnTo>
                  <a:lnTo>
                    <a:pt x="644" y="1262"/>
                  </a:lnTo>
                  <a:lnTo>
                    <a:pt x="637" y="1269"/>
                  </a:lnTo>
                  <a:lnTo>
                    <a:pt x="627" y="1277"/>
                  </a:lnTo>
                  <a:lnTo>
                    <a:pt x="618" y="1283"/>
                  </a:lnTo>
                  <a:lnTo>
                    <a:pt x="611" y="1288"/>
                  </a:lnTo>
                  <a:lnTo>
                    <a:pt x="608" y="1289"/>
                  </a:lnTo>
                  <a:lnTo>
                    <a:pt x="582" y="1326"/>
                  </a:lnTo>
                  <a:lnTo>
                    <a:pt x="578" y="1333"/>
                  </a:lnTo>
                  <a:lnTo>
                    <a:pt x="574" y="1342"/>
                  </a:lnTo>
                  <a:lnTo>
                    <a:pt x="569" y="1351"/>
                  </a:lnTo>
                  <a:lnTo>
                    <a:pt x="565" y="1358"/>
                  </a:lnTo>
                  <a:lnTo>
                    <a:pt x="558" y="1371"/>
                  </a:lnTo>
                  <a:lnTo>
                    <a:pt x="555" y="1378"/>
                  </a:lnTo>
                  <a:lnTo>
                    <a:pt x="553" y="1387"/>
                  </a:lnTo>
                  <a:lnTo>
                    <a:pt x="552" y="1393"/>
                  </a:lnTo>
                  <a:lnTo>
                    <a:pt x="552" y="1407"/>
                  </a:lnTo>
                  <a:lnTo>
                    <a:pt x="550" y="1417"/>
                  </a:lnTo>
                  <a:lnTo>
                    <a:pt x="550" y="1429"/>
                  </a:lnTo>
                  <a:lnTo>
                    <a:pt x="549" y="1436"/>
                  </a:lnTo>
                  <a:lnTo>
                    <a:pt x="547" y="1441"/>
                  </a:lnTo>
                  <a:lnTo>
                    <a:pt x="542" y="1445"/>
                  </a:lnTo>
                  <a:lnTo>
                    <a:pt x="534" y="1446"/>
                  </a:lnTo>
                  <a:lnTo>
                    <a:pt x="529" y="1449"/>
                  </a:lnTo>
                  <a:lnTo>
                    <a:pt x="524" y="1450"/>
                  </a:lnTo>
                  <a:lnTo>
                    <a:pt x="521" y="1451"/>
                  </a:lnTo>
                  <a:lnTo>
                    <a:pt x="514" y="1456"/>
                  </a:lnTo>
                  <a:lnTo>
                    <a:pt x="511" y="1457"/>
                  </a:lnTo>
                  <a:lnTo>
                    <a:pt x="508" y="1461"/>
                  </a:lnTo>
                  <a:lnTo>
                    <a:pt x="506" y="1461"/>
                  </a:lnTo>
                  <a:lnTo>
                    <a:pt x="504" y="1462"/>
                  </a:lnTo>
                  <a:lnTo>
                    <a:pt x="498" y="1466"/>
                  </a:lnTo>
                  <a:lnTo>
                    <a:pt x="490" y="1473"/>
                  </a:lnTo>
                  <a:lnTo>
                    <a:pt x="481" y="1481"/>
                  </a:lnTo>
                  <a:lnTo>
                    <a:pt x="474" y="1490"/>
                  </a:lnTo>
                  <a:lnTo>
                    <a:pt x="467" y="1498"/>
                  </a:lnTo>
                  <a:lnTo>
                    <a:pt x="464" y="1500"/>
                  </a:lnTo>
                  <a:lnTo>
                    <a:pt x="459" y="1500"/>
                  </a:lnTo>
                  <a:lnTo>
                    <a:pt x="451" y="1499"/>
                  </a:lnTo>
                  <a:lnTo>
                    <a:pt x="442" y="1500"/>
                  </a:lnTo>
                  <a:lnTo>
                    <a:pt x="415" y="1505"/>
                  </a:lnTo>
                  <a:lnTo>
                    <a:pt x="402" y="1506"/>
                  </a:lnTo>
                  <a:lnTo>
                    <a:pt x="387" y="1506"/>
                  </a:lnTo>
                  <a:lnTo>
                    <a:pt x="381" y="1505"/>
                  </a:lnTo>
                  <a:lnTo>
                    <a:pt x="376" y="1503"/>
                  </a:lnTo>
                  <a:lnTo>
                    <a:pt x="371" y="1498"/>
                  </a:lnTo>
                  <a:lnTo>
                    <a:pt x="371" y="1478"/>
                  </a:lnTo>
                  <a:lnTo>
                    <a:pt x="373" y="1469"/>
                  </a:lnTo>
                  <a:lnTo>
                    <a:pt x="375" y="1464"/>
                  </a:lnTo>
                  <a:lnTo>
                    <a:pt x="376" y="1460"/>
                  </a:lnTo>
                  <a:lnTo>
                    <a:pt x="376" y="1457"/>
                  </a:lnTo>
                  <a:lnTo>
                    <a:pt x="371" y="1450"/>
                  </a:lnTo>
                  <a:lnTo>
                    <a:pt x="368" y="1444"/>
                  </a:lnTo>
                  <a:lnTo>
                    <a:pt x="363" y="1432"/>
                  </a:lnTo>
                  <a:lnTo>
                    <a:pt x="356" y="1417"/>
                  </a:lnTo>
                  <a:lnTo>
                    <a:pt x="352" y="1411"/>
                  </a:lnTo>
                  <a:lnTo>
                    <a:pt x="351" y="1406"/>
                  </a:lnTo>
                  <a:lnTo>
                    <a:pt x="348" y="1402"/>
                  </a:lnTo>
                  <a:lnTo>
                    <a:pt x="347" y="1400"/>
                  </a:lnTo>
                  <a:lnTo>
                    <a:pt x="346" y="1398"/>
                  </a:lnTo>
                  <a:lnTo>
                    <a:pt x="346" y="1403"/>
                  </a:lnTo>
                  <a:lnTo>
                    <a:pt x="344" y="1403"/>
                  </a:lnTo>
                  <a:lnTo>
                    <a:pt x="341" y="1396"/>
                  </a:lnTo>
                  <a:lnTo>
                    <a:pt x="338" y="1388"/>
                  </a:lnTo>
                  <a:lnTo>
                    <a:pt x="339" y="1381"/>
                  </a:lnTo>
                  <a:lnTo>
                    <a:pt x="339" y="1376"/>
                  </a:lnTo>
                  <a:lnTo>
                    <a:pt x="338" y="1368"/>
                  </a:lnTo>
                  <a:lnTo>
                    <a:pt x="331" y="1338"/>
                  </a:lnTo>
                  <a:lnTo>
                    <a:pt x="329" y="1332"/>
                  </a:lnTo>
                  <a:lnTo>
                    <a:pt x="327" y="1327"/>
                  </a:lnTo>
                  <a:lnTo>
                    <a:pt x="324" y="1319"/>
                  </a:lnTo>
                  <a:lnTo>
                    <a:pt x="321" y="1309"/>
                  </a:lnTo>
                  <a:lnTo>
                    <a:pt x="315" y="1298"/>
                  </a:lnTo>
                  <a:lnTo>
                    <a:pt x="312" y="1287"/>
                  </a:lnTo>
                  <a:lnTo>
                    <a:pt x="308" y="1278"/>
                  </a:lnTo>
                  <a:lnTo>
                    <a:pt x="307" y="1274"/>
                  </a:lnTo>
                  <a:lnTo>
                    <a:pt x="307" y="1270"/>
                  </a:lnTo>
                  <a:lnTo>
                    <a:pt x="312" y="1258"/>
                  </a:lnTo>
                  <a:lnTo>
                    <a:pt x="315" y="1250"/>
                  </a:lnTo>
                  <a:lnTo>
                    <a:pt x="333" y="1224"/>
                  </a:lnTo>
                  <a:lnTo>
                    <a:pt x="341" y="1204"/>
                  </a:lnTo>
                  <a:lnTo>
                    <a:pt x="341" y="1200"/>
                  </a:lnTo>
                  <a:lnTo>
                    <a:pt x="339" y="1192"/>
                  </a:lnTo>
                  <a:lnTo>
                    <a:pt x="339" y="1179"/>
                  </a:lnTo>
                  <a:lnTo>
                    <a:pt x="338" y="1172"/>
                  </a:lnTo>
                  <a:lnTo>
                    <a:pt x="337" y="1164"/>
                  </a:lnTo>
                  <a:lnTo>
                    <a:pt x="334" y="1151"/>
                  </a:lnTo>
                  <a:lnTo>
                    <a:pt x="333" y="1140"/>
                  </a:lnTo>
                  <a:lnTo>
                    <a:pt x="332" y="1136"/>
                  </a:lnTo>
                  <a:lnTo>
                    <a:pt x="332" y="1133"/>
                  </a:lnTo>
                  <a:lnTo>
                    <a:pt x="329" y="1132"/>
                  </a:lnTo>
                  <a:lnTo>
                    <a:pt x="328" y="1131"/>
                  </a:lnTo>
                  <a:lnTo>
                    <a:pt x="322" y="1131"/>
                  </a:lnTo>
                  <a:lnTo>
                    <a:pt x="315" y="1125"/>
                  </a:lnTo>
                  <a:lnTo>
                    <a:pt x="308" y="1120"/>
                  </a:lnTo>
                  <a:lnTo>
                    <a:pt x="299" y="1112"/>
                  </a:lnTo>
                  <a:lnTo>
                    <a:pt x="290" y="1106"/>
                  </a:lnTo>
                  <a:lnTo>
                    <a:pt x="284" y="1098"/>
                  </a:lnTo>
                  <a:lnTo>
                    <a:pt x="279" y="1092"/>
                  </a:lnTo>
                  <a:lnTo>
                    <a:pt x="279" y="1084"/>
                  </a:lnTo>
                  <a:lnTo>
                    <a:pt x="283" y="1078"/>
                  </a:lnTo>
                  <a:lnTo>
                    <a:pt x="288" y="1073"/>
                  </a:lnTo>
                  <a:lnTo>
                    <a:pt x="293" y="1069"/>
                  </a:lnTo>
                  <a:lnTo>
                    <a:pt x="294" y="1067"/>
                  </a:lnTo>
                  <a:lnTo>
                    <a:pt x="297" y="1066"/>
                  </a:lnTo>
                  <a:lnTo>
                    <a:pt x="300" y="1062"/>
                  </a:lnTo>
                  <a:lnTo>
                    <a:pt x="302" y="1062"/>
                  </a:lnTo>
                  <a:lnTo>
                    <a:pt x="302" y="1059"/>
                  </a:lnTo>
                  <a:lnTo>
                    <a:pt x="300" y="1052"/>
                  </a:lnTo>
                  <a:lnTo>
                    <a:pt x="298" y="1042"/>
                  </a:lnTo>
                  <a:lnTo>
                    <a:pt x="294" y="1034"/>
                  </a:lnTo>
                  <a:lnTo>
                    <a:pt x="289" y="1032"/>
                  </a:lnTo>
                  <a:lnTo>
                    <a:pt x="259" y="1032"/>
                  </a:lnTo>
                  <a:lnTo>
                    <a:pt x="258" y="1030"/>
                  </a:lnTo>
                  <a:lnTo>
                    <a:pt x="255" y="1029"/>
                  </a:lnTo>
                  <a:lnTo>
                    <a:pt x="248" y="1027"/>
                  </a:lnTo>
                  <a:lnTo>
                    <a:pt x="245" y="1025"/>
                  </a:lnTo>
                  <a:lnTo>
                    <a:pt x="241" y="1022"/>
                  </a:lnTo>
                  <a:lnTo>
                    <a:pt x="240" y="1019"/>
                  </a:lnTo>
                  <a:lnTo>
                    <a:pt x="238" y="1017"/>
                  </a:lnTo>
                  <a:lnTo>
                    <a:pt x="235" y="1015"/>
                  </a:lnTo>
                  <a:lnTo>
                    <a:pt x="233" y="1013"/>
                  </a:lnTo>
                  <a:lnTo>
                    <a:pt x="230" y="1012"/>
                  </a:lnTo>
                  <a:lnTo>
                    <a:pt x="229" y="1010"/>
                  </a:lnTo>
                  <a:lnTo>
                    <a:pt x="225" y="1010"/>
                  </a:lnTo>
                  <a:lnTo>
                    <a:pt x="216" y="1012"/>
                  </a:lnTo>
                  <a:lnTo>
                    <a:pt x="206" y="1013"/>
                  </a:lnTo>
                  <a:lnTo>
                    <a:pt x="195" y="1014"/>
                  </a:lnTo>
                  <a:lnTo>
                    <a:pt x="185" y="1015"/>
                  </a:lnTo>
                  <a:lnTo>
                    <a:pt x="174" y="1018"/>
                  </a:lnTo>
                  <a:lnTo>
                    <a:pt x="146" y="1020"/>
                  </a:lnTo>
                  <a:lnTo>
                    <a:pt x="136" y="1022"/>
                  </a:lnTo>
                  <a:lnTo>
                    <a:pt x="132" y="1022"/>
                  </a:lnTo>
                  <a:lnTo>
                    <a:pt x="68" y="988"/>
                  </a:lnTo>
                  <a:lnTo>
                    <a:pt x="67" y="985"/>
                  </a:lnTo>
                  <a:lnTo>
                    <a:pt x="62" y="979"/>
                  </a:lnTo>
                  <a:lnTo>
                    <a:pt x="43" y="953"/>
                  </a:lnTo>
                  <a:lnTo>
                    <a:pt x="40" y="948"/>
                  </a:lnTo>
                  <a:lnTo>
                    <a:pt x="38" y="940"/>
                  </a:lnTo>
                  <a:lnTo>
                    <a:pt x="33" y="929"/>
                  </a:lnTo>
                  <a:lnTo>
                    <a:pt x="27" y="916"/>
                  </a:lnTo>
                  <a:lnTo>
                    <a:pt x="20" y="902"/>
                  </a:lnTo>
                  <a:lnTo>
                    <a:pt x="13" y="892"/>
                  </a:lnTo>
                  <a:lnTo>
                    <a:pt x="4" y="880"/>
                  </a:lnTo>
                  <a:lnTo>
                    <a:pt x="2" y="868"/>
                  </a:lnTo>
                  <a:lnTo>
                    <a:pt x="0" y="861"/>
                  </a:lnTo>
                  <a:lnTo>
                    <a:pt x="0" y="856"/>
                  </a:lnTo>
                  <a:lnTo>
                    <a:pt x="2" y="847"/>
                  </a:lnTo>
                  <a:lnTo>
                    <a:pt x="4" y="834"/>
                  </a:lnTo>
                  <a:lnTo>
                    <a:pt x="7" y="819"/>
                  </a:lnTo>
                  <a:lnTo>
                    <a:pt x="12" y="792"/>
                  </a:lnTo>
                  <a:lnTo>
                    <a:pt x="13" y="782"/>
                  </a:lnTo>
                  <a:lnTo>
                    <a:pt x="17" y="767"/>
                  </a:lnTo>
                  <a:lnTo>
                    <a:pt x="20" y="758"/>
                  </a:lnTo>
                  <a:lnTo>
                    <a:pt x="24" y="753"/>
                  </a:lnTo>
                  <a:lnTo>
                    <a:pt x="29" y="748"/>
                  </a:lnTo>
                  <a:lnTo>
                    <a:pt x="38" y="743"/>
                  </a:lnTo>
                  <a:lnTo>
                    <a:pt x="46" y="738"/>
                  </a:lnTo>
                  <a:lnTo>
                    <a:pt x="52" y="735"/>
                  </a:lnTo>
                  <a:lnTo>
                    <a:pt x="61" y="731"/>
                  </a:lnTo>
                  <a:lnTo>
                    <a:pt x="69" y="726"/>
                  </a:lnTo>
                  <a:lnTo>
                    <a:pt x="76" y="723"/>
                  </a:lnTo>
                  <a:lnTo>
                    <a:pt x="81" y="719"/>
                  </a:lnTo>
                  <a:lnTo>
                    <a:pt x="86" y="711"/>
                  </a:lnTo>
                  <a:lnTo>
                    <a:pt x="91" y="705"/>
                  </a:lnTo>
                  <a:lnTo>
                    <a:pt x="94" y="699"/>
                  </a:lnTo>
                  <a:lnTo>
                    <a:pt x="97" y="694"/>
                  </a:lnTo>
                  <a:lnTo>
                    <a:pt x="100" y="688"/>
                  </a:lnTo>
                  <a:lnTo>
                    <a:pt x="102" y="679"/>
                  </a:lnTo>
                  <a:lnTo>
                    <a:pt x="107" y="667"/>
                  </a:lnTo>
                  <a:lnTo>
                    <a:pt x="111" y="659"/>
                  </a:lnTo>
                  <a:lnTo>
                    <a:pt x="116" y="650"/>
                  </a:lnTo>
                  <a:lnTo>
                    <a:pt x="120" y="646"/>
                  </a:lnTo>
                  <a:lnTo>
                    <a:pt x="127" y="641"/>
                  </a:lnTo>
                  <a:lnTo>
                    <a:pt x="137" y="637"/>
                  </a:lnTo>
                  <a:lnTo>
                    <a:pt x="150" y="636"/>
                  </a:lnTo>
                  <a:lnTo>
                    <a:pt x="155" y="636"/>
                  </a:lnTo>
                  <a:lnTo>
                    <a:pt x="160" y="639"/>
                  </a:lnTo>
                  <a:lnTo>
                    <a:pt x="161" y="639"/>
                  </a:lnTo>
                  <a:lnTo>
                    <a:pt x="162" y="640"/>
                  </a:lnTo>
                  <a:lnTo>
                    <a:pt x="162" y="642"/>
                  </a:lnTo>
                  <a:lnTo>
                    <a:pt x="207" y="642"/>
                  </a:lnTo>
                  <a:lnTo>
                    <a:pt x="210" y="641"/>
                  </a:lnTo>
                  <a:lnTo>
                    <a:pt x="211" y="641"/>
                  </a:lnTo>
                  <a:lnTo>
                    <a:pt x="214" y="640"/>
                  </a:lnTo>
                  <a:lnTo>
                    <a:pt x="216" y="640"/>
                  </a:lnTo>
                  <a:lnTo>
                    <a:pt x="221" y="637"/>
                  </a:lnTo>
                  <a:lnTo>
                    <a:pt x="230" y="635"/>
                  </a:lnTo>
                  <a:lnTo>
                    <a:pt x="245" y="630"/>
                  </a:lnTo>
                  <a:lnTo>
                    <a:pt x="253" y="628"/>
                  </a:lnTo>
                  <a:lnTo>
                    <a:pt x="261" y="627"/>
                  </a:lnTo>
                  <a:lnTo>
                    <a:pt x="269" y="623"/>
                  </a:lnTo>
                  <a:lnTo>
                    <a:pt x="278" y="621"/>
                  </a:lnTo>
                  <a:lnTo>
                    <a:pt x="288" y="621"/>
                  </a:lnTo>
                  <a:lnTo>
                    <a:pt x="295" y="622"/>
                  </a:lnTo>
                  <a:lnTo>
                    <a:pt x="299" y="623"/>
                  </a:lnTo>
                  <a:lnTo>
                    <a:pt x="341" y="628"/>
                  </a:lnTo>
                  <a:lnTo>
                    <a:pt x="341" y="630"/>
                  </a:lnTo>
                  <a:lnTo>
                    <a:pt x="342" y="631"/>
                  </a:lnTo>
                  <a:lnTo>
                    <a:pt x="344" y="636"/>
                  </a:lnTo>
                  <a:lnTo>
                    <a:pt x="344" y="640"/>
                  </a:lnTo>
                  <a:lnTo>
                    <a:pt x="346" y="642"/>
                  </a:lnTo>
                  <a:lnTo>
                    <a:pt x="346" y="647"/>
                  </a:lnTo>
                  <a:lnTo>
                    <a:pt x="344" y="650"/>
                  </a:lnTo>
                  <a:lnTo>
                    <a:pt x="343" y="654"/>
                  </a:lnTo>
                  <a:lnTo>
                    <a:pt x="341" y="659"/>
                  </a:lnTo>
                  <a:lnTo>
                    <a:pt x="339" y="662"/>
                  </a:lnTo>
                  <a:lnTo>
                    <a:pt x="341" y="665"/>
                  </a:lnTo>
                  <a:lnTo>
                    <a:pt x="342" y="669"/>
                  </a:lnTo>
                  <a:lnTo>
                    <a:pt x="344" y="670"/>
                  </a:lnTo>
                  <a:lnTo>
                    <a:pt x="348" y="674"/>
                  </a:lnTo>
                  <a:lnTo>
                    <a:pt x="349" y="674"/>
                  </a:lnTo>
                  <a:lnTo>
                    <a:pt x="371" y="686"/>
                  </a:lnTo>
                  <a:lnTo>
                    <a:pt x="385" y="699"/>
                  </a:lnTo>
                  <a:lnTo>
                    <a:pt x="412" y="715"/>
                  </a:lnTo>
                  <a:lnTo>
                    <a:pt x="435" y="720"/>
                  </a:lnTo>
                  <a:lnTo>
                    <a:pt x="456" y="689"/>
                  </a:lnTo>
                  <a:lnTo>
                    <a:pt x="466" y="688"/>
                  </a:lnTo>
                  <a:lnTo>
                    <a:pt x="479" y="696"/>
                  </a:lnTo>
                  <a:lnTo>
                    <a:pt x="506" y="709"/>
                  </a:lnTo>
                  <a:lnTo>
                    <a:pt x="531" y="714"/>
                  </a:lnTo>
                  <a:lnTo>
                    <a:pt x="535" y="714"/>
                  </a:lnTo>
                  <a:lnTo>
                    <a:pt x="543" y="713"/>
                  </a:lnTo>
                  <a:lnTo>
                    <a:pt x="553" y="711"/>
                  </a:lnTo>
                  <a:lnTo>
                    <a:pt x="563" y="711"/>
                  </a:lnTo>
                  <a:lnTo>
                    <a:pt x="568" y="713"/>
                  </a:lnTo>
                  <a:lnTo>
                    <a:pt x="574" y="714"/>
                  </a:lnTo>
                  <a:lnTo>
                    <a:pt x="584" y="715"/>
                  </a:lnTo>
                  <a:lnTo>
                    <a:pt x="601" y="715"/>
                  </a:lnTo>
                  <a:lnTo>
                    <a:pt x="606" y="713"/>
                  </a:lnTo>
                  <a:lnTo>
                    <a:pt x="608" y="710"/>
                  </a:lnTo>
                  <a:lnTo>
                    <a:pt x="612" y="708"/>
                  </a:lnTo>
                  <a:lnTo>
                    <a:pt x="614" y="705"/>
                  </a:lnTo>
                  <a:lnTo>
                    <a:pt x="617" y="704"/>
                  </a:lnTo>
                  <a:lnTo>
                    <a:pt x="619" y="701"/>
                  </a:lnTo>
                  <a:lnTo>
                    <a:pt x="621" y="695"/>
                  </a:lnTo>
                  <a:lnTo>
                    <a:pt x="619" y="684"/>
                  </a:lnTo>
                  <a:lnTo>
                    <a:pt x="617" y="671"/>
                  </a:lnTo>
                  <a:lnTo>
                    <a:pt x="612" y="662"/>
                  </a:lnTo>
                  <a:lnTo>
                    <a:pt x="604" y="652"/>
                  </a:lnTo>
                  <a:lnTo>
                    <a:pt x="602" y="650"/>
                  </a:lnTo>
                  <a:lnTo>
                    <a:pt x="598" y="647"/>
                  </a:lnTo>
                  <a:lnTo>
                    <a:pt x="596" y="646"/>
                  </a:lnTo>
                  <a:lnTo>
                    <a:pt x="558" y="646"/>
                  </a:lnTo>
                  <a:lnTo>
                    <a:pt x="553" y="645"/>
                  </a:lnTo>
                  <a:lnTo>
                    <a:pt x="545" y="644"/>
                  </a:lnTo>
                  <a:lnTo>
                    <a:pt x="539" y="641"/>
                  </a:lnTo>
                  <a:lnTo>
                    <a:pt x="534" y="637"/>
                  </a:lnTo>
                  <a:lnTo>
                    <a:pt x="528" y="632"/>
                  </a:lnTo>
                  <a:lnTo>
                    <a:pt x="516" y="621"/>
                  </a:lnTo>
                  <a:lnTo>
                    <a:pt x="514" y="616"/>
                  </a:lnTo>
                  <a:lnTo>
                    <a:pt x="516" y="611"/>
                  </a:lnTo>
                  <a:lnTo>
                    <a:pt x="523" y="606"/>
                  </a:lnTo>
                  <a:lnTo>
                    <a:pt x="548" y="596"/>
                  </a:lnTo>
                  <a:lnTo>
                    <a:pt x="555" y="593"/>
                  </a:lnTo>
                  <a:lnTo>
                    <a:pt x="563" y="590"/>
                  </a:lnTo>
                  <a:lnTo>
                    <a:pt x="567" y="590"/>
                  </a:lnTo>
                  <a:lnTo>
                    <a:pt x="587" y="587"/>
                  </a:lnTo>
                  <a:lnTo>
                    <a:pt x="596" y="583"/>
                  </a:lnTo>
                  <a:lnTo>
                    <a:pt x="602" y="581"/>
                  </a:lnTo>
                  <a:lnTo>
                    <a:pt x="607" y="581"/>
                  </a:lnTo>
                  <a:lnTo>
                    <a:pt x="616" y="585"/>
                  </a:lnTo>
                  <a:lnTo>
                    <a:pt x="629" y="590"/>
                  </a:lnTo>
                  <a:lnTo>
                    <a:pt x="641" y="593"/>
                  </a:lnTo>
                  <a:lnTo>
                    <a:pt x="653" y="600"/>
                  </a:lnTo>
                  <a:lnTo>
                    <a:pt x="658" y="601"/>
                  </a:lnTo>
                  <a:lnTo>
                    <a:pt x="665" y="602"/>
                  </a:lnTo>
                  <a:lnTo>
                    <a:pt x="672" y="601"/>
                  </a:lnTo>
                  <a:lnTo>
                    <a:pt x="681" y="597"/>
                  </a:lnTo>
                  <a:lnTo>
                    <a:pt x="690" y="592"/>
                  </a:lnTo>
                  <a:lnTo>
                    <a:pt x="697" y="587"/>
                  </a:lnTo>
                  <a:lnTo>
                    <a:pt x="702" y="583"/>
                  </a:lnTo>
                  <a:lnTo>
                    <a:pt x="705" y="582"/>
                  </a:lnTo>
                  <a:lnTo>
                    <a:pt x="663" y="546"/>
                  </a:lnTo>
                  <a:lnTo>
                    <a:pt x="662" y="546"/>
                  </a:lnTo>
                  <a:lnTo>
                    <a:pt x="658" y="542"/>
                  </a:lnTo>
                  <a:lnTo>
                    <a:pt x="657" y="539"/>
                  </a:lnTo>
                  <a:lnTo>
                    <a:pt x="657" y="536"/>
                  </a:lnTo>
                  <a:lnTo>
                    <a:pt x="658" y="532"/>
                  </a:lnTo>
                  <a:lnTo>
                    <a:pt x="661" y="522"/>
                  </a:lnTo>
                  <a:lnTo>
                    <a:pt x="662" y="518"/>
                  </a:lnTo>
                  <a:lnTo>
                    <a:pt x="662" y="515"/>
                  </a:lnTo>
                  <a:lnTo>
                    <a:pt x="661" y="513"/>
                  </a:lnTo>
                  <a:lnTo>
                    <a:pt x="660" y="512"/>
                  </a:lnTo>
                  <a:lnTo>
                    <a:pt x="657" y="510"/>
                  </a:lnTo>
                  <a:lnTo>
                    <a:pt x="644" y="510"/>
                  </a:lnTo>
                  <a:lnTo>
                    <a:pt x="642" y="513"/>
                  </a:lnTo>
                  <a:lnTo>
                    <a:pt x="638" y="514"/>
                  </a:lnTo>
                  <a:lnTo>
                    <a:pt x="636" y="517"/>
                  </a:lnTo>
                  <a:lnTo>
                    <a:pt x="634" y="520"/>
                  </a:lnTo>
                  <a:lnTo>
                    <a:pt x="632" y="522"/>
                  </a:lnTo>
                  <a:lnTo>
                    <a:pt x="631" y="524"/>
                  </a:lnTo>
                  <a:lnTo>
                    <a:pt x="612" y="544"/>
                  </a:lnTo>
                  <a:lnTo>
                    <a:pt x="611" y="542"/>
                  </a:lnTo>
                  <a:lnTo>
                    <a:pt x="608" y="538"/>
                  </a:lnTo>
                  <a:lnTo>
                    <a:pt x="604" y="530"/>
                  </a:lnTo>
                  <a:lnTo>
                    <a:pt x="599" y="524"/>
                  </a:lnTo>
                  <a:lnTo>
                    <a:pt x="596" y="518"/>
                  </a:lnTo>
                  <a:lnTo>
                    <a:pt x="591" y="514"/>
                  </a:lnTo>
                  <a:lnTo>
                    <a:pt x="583" y="514"/>
                  </a:lnTo>
                  <a:lnTo>
                    <a:pt x="575" y="515"/>
                  </a:lnTo>
                  <a:lnTo>
                    <a:pt x="568" y="519"/>
                  </a:lnTo>
                  <a:lnTo>
                    <a:pt x="567" y="522"/>
                  </a:lnTo>
                  <a:lnTo>
                    <a:pt x="562" y="527"/>
                  </a:lnTo>
                  <a:lnTo>
                    <a:pt x="559" y="530"/>
                  </a:lnTo>
                  <a:lnTo>
                    <a:pt x="557" y="533"/>
                  </a:lnTo>
                  <a:lnTo>
                    <a:pt x="554" y="534"/>
                  </a:lnTo>
                  <a:lnTo>
                    <a:pt x="553" y="537"/>
                  </a:lnTo>
                  <a:lnTo>
                    <a:pt x="550" y="538"/>
                  </a:lnTo>
                  <a:lnTo>
                    <a:pt x="549" y="541"/>
                  </a:lnTo>
                  <a:lnTo>
                    <a:pt x="542" y="546"/>
                  </a:lnTo>
                  <a:lnTo>
                    <a:pt x="537" y="549"/>
                  </a:lnTo>
                  <a:lnTo>
                    <a:pt x="534" y="552"/>
                  </a:lnTo>
                  <a:lnTo>
                    <a:pt x="533" y="554"/>
                  </a:lnTo>
                  <a:lnTo>
                    <a:pt x="533" y="558"/>
                  </a:lnTo>
                  <a:lnTo>
                    <a:pt x="535" y="561"/>
                  </a:lnTo>
                  <a:lnTo>
                    <a:pt x="542" y="574"/>
                  </a:lnTo>
                  <a:lnTo>
                    <a:pt x="538" y="578"/>
                  </a:lnTo>
                  <a:lnTo>
                    <a:pt x="535" y="579"/>
                  </a:lnTo>
                  <a:lnTo>
                    <a:pt x="533" y="582"/>
                  </a:lnTo>
                  <a:lnTo>
                    <a:pt x="530" y="583"/>
                  </a:lnTo>
                  <a:lnTo>
                    <a:pt x="524" y="585"/>
                  </a:lnTo>
                  <a:lnTo>
                    <a:pt x="515" y="586"/>
                  </a:lnTo>
                  <a:lnTo>
                    <a:pt x="505" y="587"/>
                  </a:lnTo>
                  <a:lnTo>
                    <a:pt x="499" y="588"/>
                  </a:lnTo>
                  <a:lnTo>
                    <a:pt x="496" y="590"/>
                  </a:lnTo>
                  <a:lnTo>
                    <a:pt x="493" y="593"/>
                  </a:lnTo>
                  <a:lnTo>
                    <a:pt x="491" y="596"/>
                  </a:lnTo>
                  <a:lnTo>
                    <a:pt x="489" y="598"/>
                  </a:lnTo>
                  <a:lnTo>
                    <a:pt x="486" y="603"/>
                  </a:lnTo>
                  <a:lnTo>
                    <a:pt x="490" y="616"/>
                  </a:lnTo>
                  <a:lnTo>
                    <a:pt x="493" y="627"/>
                  </a:lnTo>
                  <a:lnTo>
                    <a:pt x="490" y="628"/>
                  </a:lnTo>
                  <a:lnTo>
                    <a:pt x="489" y="630"/>
                  </a:lnTo>
                  <a:lnTo>
                    <a:pt x="485" y="631"/>
                  </a:lnTo>
                  <a:lnTo>
                    <a:pt x="483" y="632"/>
                  </a:lnTo>
                  <a:lnTo>
                    <a:pt x="479" y="633"/>
                  </a:lnTo>
                  <a:lnTo>
                    <a:pt x="460" y="633"/>
                  </a:lnTo>
                  <a:lnTo>
                    <a:pt x="456" y="623"/>
                  </a:lnTo>
                  <a:lnTo>
                    <a:pt x="447" y="597"/>
                  </a:lnTo>
                  <a:lnTo>
                    <a:pt x="440" y="582"/>
                  </a:lnTo>
                  <a:lnTo>
                    <a:pt x="437" y="576"/>
                  </a:lnTo>
                  <a:lnTo>
                    <a:pt x="435" y="572"/>
                  </a:lnTo>
                  <a:lnTo>
                    <a:pt x="434" y="571"/>
                  </a:lnTo>
                  <a:lnTo>
                    <a:pt x="432" y="568"/>
                  </a:lnTo>
                  <a:lnTo>
                    <a:pt x="430" y="566"/>
                  </a:lnTo>
                  <a:lnTo>
                    <a:pt x="427" y="562"/>
                  </a:lnTo>
                  <a:lnTo>
                    <a:pt x="426" y="559"/>
                  </a:lnTo>
                  <a:lnTo>
                    <a:pt x="423" y="558"/>
                  </a:lnTo>
                  <a:lnTo>
                    <a:pt x="422" y="556"/>
                  </a:lnTo>
                  <a:lnTo>
                    <a:pt x="392" y="533"/>
                  </a:lnTo>
                  <a:lnTo>
                    <a:pt x="385" y="529"/>
                  </a:lnTo>
                  <a:lnTo>
                    <a:pt x="378" y="525"/>
                  </a:lnTo>
                  <a:lnTo>
                    <a:pt x="371" y="522"/>
                  </a:lnTo>
                  <a:lnTo>
                    <a:pt x="359" y="518"/>
                  </a:lnTo>
                  <a:lnTo>
                    <a:pt x="358" y="520"/>
                  </a:lnTo>
                  <a:lnTo>
                    <a:pt x="363" y="533"/>
                  </a:lnTo>
                  <a:lnTo>
                    <a:pt x="367" y="539"/>
                  </a:lnTo>
                  <a:lnTo>
                    <a:pt x="369" y="544"/>
                  </a:lnTo>
                  <a:lnTo>
                    <a:pt x="371" y="546"/>
                  </a:lnTo>
                  <a:lnTo>
                    <a:pt x="431" y="586"/>
                  </a:lnTo>
                  <a:lnTo>
                    <a:pt x="427" y="597"/>
                  </a:lnTo>
                  <a:lnTo>
                    <a:pt x="410" y="595"/>
                  </a:lnTo>
                  <a:lnTo>
                    <a:pt x="402" y="620"/>
                  </a:lnTo>
                  <a:lnTo>
                    <a:pt x="393" y="612"/>
                  </a:lnTo>
                  <a:lnTo>
                    <a:pt x="398" y="597"/>
                  </a:lnTo>
                  <a:lnTo>
                    <a:pt x="397" y="595"/>
                  </a:lnTo>
                  <a:lnTo>
                    <a:pt x="393" y="588"/>
                  </a:lnTo>
                  <a:lnTo>
                    <a:pt x="387" y="579"/>
                  </a:lnTo>
                  <a:lnTo>
                    <a:pt x="382" y="573"/>
                  </a:lnTo>
                  <a:lnTo>
                    <a:pt x="378" y="568"/>
                  </a:lnTo>
                  <a:lnTo>
                    <a:pt x="373" y="564"/>
                  </a:lnTo>
                  <a:lnTo>
                    <a:pt x="366" y="559"/>
                  </a:lnTo>
                  <a:lnTo>
                    <a:pt x="357" y="553"/>
                  </a:lnTo>
                  <a:lnTo>
                    <a:pt x="351" y="547"/>
                  </a:lnTo>
                  <a:lnTo>
                    <a:pt x="343" y="542"/>
                  </a:lnTo>
                  <a:lnTo>
                    <a:pt x="336" y="538"/>
                  </a:lnTo>
                  <a:lnTo>
                    <a:pt x="329" y="536"/>
                  </a:lnTo>
                  <a:lnTo>
                    <a:pt x="327" y="534"/>
                  </a:lnTo>
                  <a:lnTo>
                    <a:pt x="307" y="537"/>
                  </a:lnTo>
                  <a:lnTo>
                    <a:pt x="285" y="542"/>
                  </a:lnTo>
                  <a:lnTo>
                    <a:pt x="284" y="542"/>
                  </a:lnTo>
                  <a:lnTo>
                    <a:pt x="283" y="541"/>
                  </a:lnTo>
                  <a:lnTo>
                    <a:pt x="280" y="541"/>
                  </a:lnTo>
                  <a:lnTo>
                    <a:pt x="278" y="538"/>
                  </a:lnTo>
                  <a:lnTo>
                    <a:pt x="273" y="537"/>
                  </a:lnTo>
                  <a:lnTo>
                    <a:pt x="269" y="536"/>
                  </a:lnTo>
                  <a:lnTo>
                    <a:pt x="265" y="537"/>
                  </a:lnTo>
                  <a:lnTo>
                    <a:pt x="264" y="537"/>
                  </a:lnTo>
                  <a:lnTo>
                    <a:pt x="263" y="538"/>
                  </a:lnTo>
                  <a:lnTo>
                    <a:pt x="261" y="541"/>
                  </a:lnTo>
                  <a:lnTo>
                    <a:pt x="261" y="544"/>
                  </a:lnTo>
                  <a:lnTo>
                    <a:pt x="246" y="552"/>
                  </a:lnTo>
                  <a:lnTo>
                    <a:pt x="221" y="573"/>
                  </a:lnTo>
                  <a:lnTo>
                    <a:pt x="220" y="576"/>
                  </a:lnTo>
                  <a:lnTo>
                    <a:pt x="215" y="581"/>
                  </a:lnTo>
                  <a:lnTo>
                    <a:pt x="209" y="588"/>
                  </a:lnTo>
                  <a:lnTo>
                    <a:pt x="201" y="597"/>
                  </a:lnTo>
                  <a:lnTo>
                    <a:pt x="190" y="605"/>
                  </a:lnTo>
                  <a:lnTo>
                    <a:pt x="181" y="607"/>
                  </a:lnTo>
                  <a:lnTo>
                    <a:pt x="172" y="607"/>
                  </a:lnTo>
                  <a:lnTo>
                    <a:pt x="166" y="606"/>
                  </a:lnTo>
                  <a:lnTo>
                    <a:pt x="155" y="605"/>
                  </a:lnTo>
                  <a:lnTo>
                    <a:pt x="127" y="595"/>
                  </a:lnTo>
                  <a:lnTo>
                    <a:pt x="115" y="586"/>
                  </a:lnTo>
                  <a:lnTo>
                    <a:pt x="107" y="574"/>
                  </a:lnTo>
                  <a:lnTo>
                    <a:pt x="103" y="563"/>
                  </a:lnTo>
                  <a:lnTo>
                    <a:pt x="105" y="556"/>
                  </a:lnTo>
                  <a:lnTo>
                    <a:pt x="107" y="549"/>
                  </a:lnTo>
                  <a:lnTo>
                    <a:pt x="110" y="546"/>
                  </a:lnTo>
                  <a:lnTo>
                    <a:pt x="113" y="543"/>
                  </a:lnTo>
                  <a:lnTo>
                    <a:pt x="116" y="541"/>
                  </a:lnTo>
                  <a:lnTo>
                    <a:pt x="121" y="538"/>
                  </a:lnTo>
                  <a:lnTo>
                    <a:pt x="127" y="534"/>
                  </a:lnTo>
                  <a:lnTo>
                    <a:pt x="132" y="530"/>
                  </a:lnTo>
                  <a:lnTo>
                    <a:pt x="136" y="528"/>
                  </a:lnTo>
                  <a:lnTo>
                    <a:pt x="141" y="525"/>
                  </a:lnTo>
                  <a:lnTo>
                    <a:pt x="147" y="523"/>
                  </a:lnTo>
                  <a:lnTo>
                    <a:pt x="153" y="519"/>
                  </a:lnTo>
                  <a:lnTo>
                    <a:pt x="161" y="515"/>
                  </a:lnTo>
                  <a:lnTo>
                    <a:pt x="187" y="515"/>
                  </a:lnTo>
                  <a:lnTo>
                    <a:pt x="200" y="513"/>
                  </a:lnTo>
                  <a:lnTo>
                    <a:pt x="210" y="510"/>
                  </a:lnTo>
                  <a:lnTo>
                    <a:pt x="214" y="507"/>
                  </a:lnTo>
                  <a:lnTo>
                    <a:pt x="214" y="502"/>
                  </a:lnTo>
                  <a:lnTo>
                    <a:pt x="211" y="495"/>
                  </a:lnTo>
                  <a:lnTo>
                    <a:pt x="206" y="489"/>
                  </a:lnTo>
                  <a:lnTo>
                    <a:pt x="197" y="480"/>
                  </a:lnTo>
                  <a:lnTo>
                    <a:pt x="192" y="476"/>
                  </a:lnTo>
                  <a:lnTo>
                    <a:pt x="186" y="471"/>
                  </a:lnTo>
                  <a:lnTo>
                    <a:pt x="180" y="465"/>
                  </a:lnTo>
                  <a:lnTo>
                    <a:pt x="172" y="460"/>
                  </a:lnTo>
                  <a:lnTo>
                    <a:pt x="169" y="456"/>
                  </a:lnTo>
                  <a:lnTo>
                    <a:pt x="166" y="455"/>
                  </a:lnTo>
                  <a:lnTo>
                    <a:pt x="177" y="455"/>
                  </a:lnTo>
                  <a:lnTo>
                    <a:pt x="187" y="454"/>
                  </a:lnTo>
                  <a:lnTo>
                    <a:pt x="202" y="454"/>
                  </a:lnTo>
                  <a:lnTo>
                    <a:pt x="207" y="453"/>
                  </a:lnTo>
                  <a:lnTo>
                    <a:pt x="215" y="449"/>
                  </a:lnTo>
                  <a:lnTo>
                    <a:pt x="223" y="446"/>
                  </a:lnTo>
                  <a:lnTo>
                    <a:pt x="230" y="443"/>
                  </a:lnTo>
                  <a:lnTo>
                    <a:pt x="236" y="441"/>
                  </a:lnTo>
                  <a:lnTo>
                    <a:pt x="240" y="439"/>
                  </a:lnTo>
                  <a:lnTo>
                    <a:pt x="246" y="434"/>
                  </a:lnTo>
                  <a:lnTo>
                    <a:pt x="253" y="428"/>
                  </a:lnTo>
                  <a:lnTo>
                    <a:pt x="259" y="420"/>
                  </a:lnTo>
                  <a:lnTo>
                    <a:pt x="265" y="414"/>
                  </a:lnTo>
                  <a:lnTo>
                    <a:pt x="269" y="409"/>
                  </a:lnTo>
                  <a:lnTo>
                    <a:pt x="272" y="404"/>
                  </a:lnTo>
                  <a:lnTo>
                    <a:pt x="275" y="399"/>
                  </a:lnTo>
                  <a:lnTo>
                    <a:pt x="280" y="392"/>
                  </a:lnTo>
                  <a:lnTo>
                    <a:pt x="284" y="386"/>
                  </a:lnTo>
                  <a:lnTo>
                    <a:pt x="287" y="381"/>
                  </a:lnTo>
                  <a:lnTo>
                    <a:pt x="290" y="379"/>
                  </a:lnTo>
                  <a:lnTo>
                    <a:pt x="305" y="376"/>
                  </a:lnTo>
                  <a:lnTo>
                    <a:pt x="314" y="376"/>
                  </a:lnTo>
                  <a:lnTo>
                    <a:pt x="328" y="373"/>
                  </a:lnTo>
                  <a:lnTo>
                    <a:pt x="326" y="361"/>
                  </a:lnTo>
                  <a:lnTo>
                    <a:pt x="324" y="360"/>
                  </a:lnTo>
                  <a:lnTo>
                    <a:pt x="323" y="355"/>
                  </a:lnTo>
                  <a:lnTo>
                    <a:pt x="322" y="348"/>
                  </a:lnTo>
                  <a:lnTo>
                    <a:pt x="322" y="341"/>
                  </a:lnTo>
                  <a:lnTo>
                    <a:pt x="324" y="335"/>
                  </a:lnTo>
                  <a:lnTo>
                    <a:pt x="332" y="328"/>
                  </a:lnTo>
                  <a:lnTo>
                    <a:pt x="343" y="323"/>
                  </a:lnTo>
                  <a:lnTo>
                    <a:pt x="349" y="322"/>
                  </a:lnTo>
                  <a:lnTo>
                    <a:pt x="354" y="322"/>
                  </a:lnTo>
                  <a:lnTo>
                    <a:pt x="357" y="323"/>
                  </a:lnTo>
                  <a:lnTo>
                    <a:pt x="359" y="323"/>
                  </a:lnTo>
                  <a:lnTo>
                    <a:pt x="361" y="325"/>
                  </a:lnTo>
                  <a:lnTo>
                    <a:pt x="361" y="331"/>
                  </a:lnTo>
                  <a:lnTo>
                    <a:pt x="359" y="333"/>
                  </a:lnTo>
                  <a:lnTo>
                    <a:pt x="358" y="335"/>
                  </a:lnTo>
                  <a:lnTo>
                    <a:pt x="357" y="337"/>
                  </a:lnTo>
                  <a:lnTo>
                    <a:pt x="353" y="341"/>
                  </a:lnTo>
                  <a:lnTo>
                    <a:pt x="364" y="360"/>
                  </a:lnTo>
                  <a:lnTo>
                    <a:pt x="391" y="371"/>
                  </a:lnTo>
                  <a:lnTo>
                    <a:pt x="413" y="371"/>
                  </a:lnTo>
                  <a:lnTo>
                    <a:pt x="432" y="365"/>
                  </a:lnTo>
                  <a:lnTo>
                    <a:pt x="434" y="366"/>
                  </a:lnTo>
                  <a:lnTo>
                    <a:pt x="439" y="368"/>
                  </a:lnTo>
                  <a:lnTo>
                    <a:pt x="445" y="371"/>
                  </a:lnTo>
                  <a:lnTo>
                    <a:pt x="450" y="373"/>
                  </a:lnTo>
                  <a:lnTo>
                    <a:pt x="454" y="375"/>
                  </a:lnTo>
                  <a:lnTo>
                    <a:pt x="456" y="375"/>
                  </a:lnTo>
                  <a:lnTo>
                    <a:pt x="459" y="373"/>
                  </a:lnTo>
                  <a:lnTo>
                    <a:pt x="461" y="373"/>
                  </a:lnTo>
                  <a:lnTo>
                    <a:pt x="464" y="372"/>
                  </a:lnTo>
                  <a:lnTo>
                    <a:pt x="466" y="372"/>
                  </a:lnTo>
                  <a:lnTo>
                    <a:pt x="467" y="371"/>
                  </a:lnTo>
                  <a:lnTo>
                    <a:pt x="469" y="371"/>
                  </a:lnTo>
                  <a:lnTo>
                    <a:pt x="474" y="355"/>
                  </a:lnTo>
                  <a:lnTo>
                    <a:pt x="486" y="338"/>
                  </a:lnTo>
                  <a:lnTo>
                    <a:pt x="506" y="317"/>
                  </a:lnTo>
                  <a:lnTo>
                    <a:pt x="525" y="307"/>
                  </a:lnTo>
                  <a:lnTo>
                    <a:pt x="567" y="299"/>
                  </a:lnTo>
                  <a:lnTo>
                    <a:pt x="567" y="287"/>
                  </a:lnTo>
                  <a:lnTo>
                    <a:pt x="564" y="282"/>
                  </a:lnTo>
                  <a:lnTo>
                    <a:pt x="559" y="281"/>
                  </a:lnTo>
                  <a:lnTo>
                    <a:pt x="550" y="281"/>
                  </a:lnTo>
                  <a:lnTo>
                    <a:pt x="540" y="282"/>
                  </a:lnTo>
                  <a:lnTo>
                    <a:pt x="530" y="284"/>
                  </a:lnTo>
                  <a:lnTo>
                    <a:pt x="523" y="284"/>
                  </a:lnTo>
                  <a:lnTo>
                    <a:pt x="514" y="283"/>
                  </a:lnTo>
                  <a:lnTo>
                    <a:pt x="503" y="281"/>
                  </a:lnTo>
                  <a:lnTo>
                    <a:pt x="491" y="279"/>
                  </a:lnTo>
                  <a:lnTo>
                    <a:pt x="485" y="278"/>
                  </a:lnTo>
                  <a:lnTo>
                    <a:pt x="483" y="276"/>
                  </a:lnTo>
                  <a:lnTo>
                    <a:pt x="483" y="249"/>
                  </a:lnTo>
                  <a:lnTo>
                    <a:pt x="484" y="240"/>
                  </a:lnTo>
                  <a:lnTo>
                    <a:pt x="485" y="233"/>
                  </a:lnTo>
                  <a:lnTo>
                    <a:pt x="485" y="230"/>
                  </a:lnTo>
                  <a:lnTo>
                    <a:pt x="499" y="223"/>
                  </a:lnTo>
                  <a:lnTo>
                    <a:pt x="525" y="200"/>
                  </a:lnTo>
                  <a:lnTo>
                    <a:pt x="525" y="199"/>
                  </a:lnTo>
                  <a:lnTo>
                    <a:pt x="524" y="198"/>
                  </a:lnTo>
                  <a:lnTo>
                    <a:pt x="524" y="195"/>
                  </a:lnTo>
                  <a:lnTo>
                    <a:pt x="519" y="188"/>
                  </a:lnTo>
                  <a:lnTo>
                    <a:pt x="515" y="183"/>
                  </a:lnTo>
                  <a:lnTo>
                    <a:pt x="510" y="180"/>
                  </a:lnTo>
                  <a:lnTo>
                    <a:pt x="503" y="180"/>
                  </a:lnTo>
                  <a:lnTo>
                    <a:pt x="488" y="188"/>
                  </a:lnTo>
                  <a:lnTo>
                    <a:pt x="480" y="193"/>
                  </a:lnTo>
                  <a:lnTo>
                    <a:pt x="475" y="196"/>
                  </a:lnTo>
                  <a:lnTo>
                    <a:pt x="474" y="198"/>
                  </a:lnTo>
                  <a:lnTo>
                    <a:pt x="437" y="218"/>
                  </a:lnTo>
                  <a:lnTo>
                    <a:pt x="439" y="220"/>
                  </a:lnTo>
                  <a:lnTo>
                    <a:pt x="441" y="228"/>
                  </a:lnTo>
                  <a:lnTo>
                    <a:pt x="445" y="237"/>
                  </a:lnTo>
                  <a:lnTo>
                    <a:pt x="450" y="247"/>
                  </a:lnTo>
                  <a:lnTo>
                    <a:pt x="454" y="255"/>
                  </a:lnTo>
                  <a:lnTo>
                    <a:pt x="456" y="262"/>
                  </a:lnTo>
                  <a:lnTo>
                    <a:pt x="457" y="270"/>
                  </a:lnTo>
                  <a:lnTo>
                    <a:pt x="455" y="278"/>
                  </a:lnTo>
                  <a:lnTo>
                    <a:pt x="451" y="284"/>
                  </a:lnTo>
                  <a:lnTo>
                    <a:pt x="446" y="288"/>
                  </a:lnTo>
                  <a:lnTo>
                    <a:pt x="420" y="307"/>
                  </a:lnTo>
                  <a:lnTo>
                    <a:pt x="417" y="311"/>
                  </a:lnTo>
                  <a:lnTo>
                    <a:pt x="417" y="314"/>
                  </a:lnTo>
                  <a:lnTo>
                    <a:pt x="418" y="321"/>
                  </a:lnTo>
                  <a:lnTo>
                    <a:pt x="422" y="327"/>
                  </a:lnTo>
                  <a:lnTo>
                    <a:pt x="423" y="338"/>
                  </a:lnTo>
                  <a:lnTo>
                    <a:pt x="422" y="345"/>
                  </a:lnTo>
                  <a:lnTo>
                    <a:pt x="420" y="348"/>
                  </a:lnTo>
                  <a:lnTo>
                    <a:pt x="416" y="348"/>
                  </a:lnTo>
                  <a:lnTo>
                    <a:pt x="411" y="347"/>
                  </a:lnTo>
                  <a:lnTo>
                    <a:pt x="406" y="345"/>
                  </a:lnTo>
                  <a:lnTo>
                    <a:pt x="402" y="342"/>
                  </a:lnTo>
                  <a:lnTo>
                    <a:pt x="398" y="341"/>
                  </a:lnTo>
                  <a:lnTo>
                    <a:pt x="395" y="338"/>
                  </a:lnTo>
                  <a:lnTo>
                    <a:pt x="390" y="332"/>
                  </a:lnTo>
                  <a:lnTo>
                    <a:pt x="386" y="323"/>
                  </a:lnTo>
                  <a:lnTo>
                    <a:pt x="381" y="317"/>
                  </a:lnTo>
                  <a:lnTo>
                    <a:pt x="378" y="313"/>
                  </a:lnTo>
                  <a:lnTo>
                    <a:pt x="375" y="308"/>
                  </a:lnTo>
                  <a:lnTo>
                    <a:pt x="371" y="304"/>
                  </a:lnTo>
                  <a:lnTo>
                    <a:pt x="367" y="299"/>
                  </a:lnTo>
                  <a:lnTo>
                    <a:pt x="364" y="298"/>
                  </a:lnTo>
                  <a:lnTo>
                    <a:pt x="359" y="298"/>
                  </a:lnTo>
                  <a:lnTo>
                    <a:pt x="352" y="299"/>
                  </a:lnTo>
                  <a:lnTo>
                    <a:pt x="343" y="298"/>
                  </a:lnTo>
                  <a:lnTo>
                    <a:pt x="337" y="296"/>
                  </a:lnTo>
                  <a:lnTo>
                    <a:pt x="333" y="291"/>
                  </a:lnTo>
                  <a:lnTo>
                    <a:pt x="328" y="284"/>
                  </a:lnTo>
                  <a:lnTo>
                    <a:pt x="324" y="277"/>
                  </a:lnTo>
                  <a:lnTo>
                    <a:pt x="312" y="257"/>
                  </a:lnTo>
                  <a:lnTo>
                    <a:pt x="307" y="248"/>
                  </a:lnTo>
                  <a:lnTo>
                    <a:pt x="307" y="240"/>
                  </a:lnTo>
                  <a:lnTo>
                    <a:pt x="312" y="233"/>
                  </a:lnTo>
                  <a:lnTo>
                    <a:pt x="321" y="224"/>
                  </a:lnTo>
                  <a:lnTo>
                    <a:pt x="332" y="218"/>
                  </a:lnTo>
                  <a:lnTo>
                    <a:pt x="352" y="208"/>
                  </a:lnTo>
                  <a:lnTo>
                    <a:pt x="358" y="205"/>
                  </a:lnTo>
                  <a:lnTo>
                    <a:pt x="363" y="201"/>
                  </a:lnTo>
                  <a:lnTo>
                    <a:pt x="367" y="196"/>
                  </a:lnTo>
                  <a:lnTo>
                    <a:pt x="369" y="189"/>
                  </a:lnTo>
                  <a:lnTo>
                    <a:pt x="369" y="169"/>
                  </a:lnTo>
                  <a:lnTo>
                    <a:pt x="371" y="165"/>
                  </a:lnTo>
                  <a:lnTo>
                    <a:pt x="375" y="162"/>
                  </a:lnTo>
                  <a:lnTo>
                    <a:pt x="386" y="162"/>
                  </a:lnTo>
                  <a:lnTo>
                    <a:pt x="392" y="160"/>
                  </a:lnTo>
                  <a:lnTo>
                    <a:pt x="405" y="151"/>
                  </a:lnTo>
                  <a:lnTo>
                    <a:pt x="416" y="140"/>
                  </a:lnTo>
                  <a:lnTo>
                    <a:pt x="425" y="127"/>
                  </a:lnTo>
                  <a:lnTo>
                    <a:pt x="429" y="121"/>
                  </a:lnTo>
                  <a:lnTo>
                    <a:pt x="434" y="117"/>
                  </a:lnTo>
                  <a:lnTo>
                    <a:pt x="440" y="113"/>
                  </a:lnTo>
                  <a:lnTo>
                    <a:pt x="466" y="105"/>
                  </a:lnTo>
                  <a:lnTo>
                    <a:pt x="481" y="98"/>
                  </a:lnTo>
                  <a:lnTo>
                    <a:pt x="491" y="95"/>
                  </a:lnTo>
                  <a:lnTo>
                    <a:pt x="498" y="92"/>
                  </a:lnTo>
                  <a:lnTo>
                    <a:pt x="508" y="90"/>
                  </a:lnTo>
                  <a:lnTo>
                    <a:pt x="515" y="88"/>
                  </a:lnTo>
                  <a:lnTo>
                    <a:pt x="526" y="87"/>
                  </a:lnTo>
                  <a:lnTo>
                    <a:pt x="539" y="87"/>
                  </a:lnTo>
                  <a:lnTo>
                    <a:pt x="552" y="86"/>
                  </a:lnTo>
                  <a:lnTo>
                    <a:pt x="568" y="86"/>
                  </a:lnTo>
                  <a:lnTo>
                    <a:pt x="573" y="87"/>
                  </a:lnTo>
                  <a:lnTo>
                    <a:pt x="582" y="88"/>
                  </a:lnTo>
                  <a:lnTo>
                    <a:pt x="592" y="91"/>
                  </a:lnTo>
                  <a:lnTo>
                    <a:pt x="604" y="93"/>
                  </a:lnTo>
                  <a:lnTo>
                    <a:pt x="614" y="96"/>
                  </a:lnTo>
                  <a:lnTo>
                    <a:pt x="622" y="97"/>
                  </a:lnTo>
                  <a:lnTo>
                    <a:pt x="624" y="98"/>
                  </a:lnTo>
                  <a:lnTo>
                    <a:pt x="626" y="100"/>
                  </a:lnTo>
                  <a:lnTo>
                    <a:pt x="629" y="102"/>
                  </a:lnTo>
                  <a:lnTo>
                    <a:pt x="634" y="105"/>
                  </a:lnTo>
                  <a:lnTo>
                    <a:pt x="643" y="111"/>
                  </a:lnTo>
                  <a:lnTo>
                    <a:pt x="656" y="119"/>
                  </a:lnTo>
                  <a:lnTo>
                    <a:pt x="672" y="129"/>
                  </a:lnTo>
                  <a:lnTo>
                    <a:pt x="685" y="136"/>
                  </a:lnTo>
                  <a:lnTo>
                    <a:pt x="692" y="142"/>
                  </a:lnTo>
                  <a:lnTo>
                    <a:pt x="700" y="146"/>
                  </a:lnTo>
                  <a:lnTo>
                    <a:pt x="701" y="147"/>
                  </a:lnTo>
                  <a:lnTo>
                    <a:pt x="704" y="151"/>
                  </a:lnTo>
                  <a:lnTo>
                    <a:pt x="704" y="157"/>
                  </a:lnTo>
                  <a:lnTo>
                    <a:pt x="701" y="164"/>
                  </a:lnTo>
                  <a:lnTo>
                    <a:pt x="698" y="171"/>
                  </a:lnTo>
                  <a:lnTo>
                    <a:pt x="696" y="175"/>
                  </a:lnTo>
                  <a:lnTo>
                    <a:pt x="695" y="178"/>
                  </a:lnTo>
                  <a:lnTo>
                    <a:pt x="686" y="178"/>
                  </a:lnTo>
                  <a:lnTo>
                    <a:pt x="677" y="179"/>
                  </a:lnTo>
                  <a:lnTo>
                    <a:pt x="666" y="179"/>
                  </a:lnTo>
                  <a:lnTo>
                    <a:pt x="657" y="178"/>
                  </a:lnTo>
                  <a:lnTo>
                    <a:pt x="651" y="174"/>
                  </a:lnTo>
                  <a:lnTo>
                    <a:pt x="647" y="169"/>
                  </a:lnTo>
                  <a:lnTo>
                    <a:pt x="642" y="165"/>
                  </a:lnTo>
                  <a:lnTo>
                    <a:pt x="636" y="165"/>
                  </a:lnTo>
                  <a:lnTo>
                    <a:pt x="631" y="170"/>
                  </a:lnTo>
                  <a:lnTo>
                    <a:pt x="629" y="174"/>
                  </a:lnTo>
                  <a:lnTo>
                    <a:pt x="628" y="176"/>
                  </a:lnTo>
                  <a:lnTo>
                    <a:pt x="627" y="178"/>
                  </a:lnTo>
                  <a:lnTo>
                    <a:pt x="627" y="179"/>
                  </a:lnTo>
                  <a:lnTo>
                    <a:pt x="628" y="180"/>
                  </a:lnTo>
                  <a:lnTo>
                    <a:pt x="629" y="184"/>
                  </a:lnTo>
                  <a:lnTo>
                    <a:pt x="633" y="190"/>
                  </a:lnTo>
                  <a:lnTo>
                    <a:pt x="638" y="201"/>
                  </a:lnTo>
                  <a:lnTo>
                    <a:pt x="642" y="210"/>
                  </a:lnTo>
                  <a:lnTo>
                    <a:pt x="646" y="214"/>
                  </a:lnTo>
                  <a:lnTo>
                    <a:pt x="648" y="215"/>
                  </a:lnTo>
                  <a:lnTo>
                    <a:pt x="650" y="215"/>
                  </a:lnTo>
                  <a:lnTo>
                    <a:pt x="651" y="218"/>
                  </a:lnTo>
                  <a:lnTo>
                    <a:pt x="653" y="222"/>
                  </a:lnTo>
                  <a:lnTo>
                    <a:pt x="655" y="225"/>
                  </a:lnTo>
                  <a:lnTo>
                    <a:pt x="657" y="227"/>
                  </a:lnTo>
                  <a:lnTo>
                    <a:pt x="658" y="227"/>
                  </a:lnTo>
                  <a:lnTo>
                    <a:pt x="660" y="225"/>
                  </a:lnTo>
                  <a:lnTo>
                    <a:pt x="660" y="220"/>
                  </a:lnTo>
                  <a:lnTo>
                    <a:pt x="663" y="211"/>
                  </a:lnTo>
                  <a:lnTo>
                    <a:pt x="673" y="210"/>
                  </a:lnTo>
                  <a:lnTo>
                    <a:pt x="675" y="210"/>
                  </a:lnTo>
                  <a:lnTo>
                    <a:pt x="676" y="211"/>
                  </a:lnTo>
                  <a:lnTo>
                    <a:pt x="678" y="213"/>
                  </a:lnTo>
                  <a:lnTo>
                    <a:pt x="682" y="213"/>
                  </a:lnTo>
                  <a:lnTo>
                    <a:pt x="687" y="215"/>
                  </a:lnTo>
                  <a:lnTo>
                    <a:pt x="693" y="215"/>
                  </a:lnTo>
                  <a:lnTo>
                    <a:pt x="696" y="214"/>
                  </a:lnTo>
                  <a:lnTo>
                    <a:pt x="697" y="213"/>
                  </a:lnTo>
                  <a:lnTo>
                    <a:pt x="700" y="211"/>
                  </a:lnTo>
                  <a:lnTo>
                    <a:pt x="710" y="201"/>
                  </a:lnTo>
                  <a:lnTo>
                    <a:pt x="710" y="200"/>
                  </a:lnTo>
                  <a:lnTo>
                    <a:pt x="717" y="185"/>
                  </a:lnTo>
                  <a:lnTo>
                    <a:pt x="727" y="179"/>
                  </a:lnTo>
                  <a:lnTo>
                    <a:pt x="729" y="179"/>
                  </a:lnTo>
                  <a:lnTo>
                    <a:pt x="732" y="183"/>
                  </a:lnTo>
                  <a:lnTo>
                    <a:pt x="736" y="185"/>
                  </a:lnTo>
                  <a:lnTo>
                    <a:pt x="745" y="194"/>
                  </a:lnTo>
                  <a:lnTo>
                    <a:pt x="747" y="195"/>
                  </a:lnTo>
                  <a:lnTo>
                    <a:pt x="750" y="195"/>
                  </a:lnTo>
                  <a:lnTo>
                    <a:pt x="750" y="157"/>
                  </a:lnTo>
                  <a:lnTo>
                    <a:pt x="744" y="137"/>
                  </a:lnTo>
                  <a:lnTo>
                    <a:pt x="756" y="134"/>
                  </a:lnTo>
                  <a:lnTo>
                    <a:pt x="769" y="144"/>
                  </a:lnTo>
                  <a:lnTo>
                    <a:pt x="781" y="149"/>
                  </a:lnTo>
                  <a:lnTo>
                    <a:pt x="774" y="178"/>
                  </a:lnTo>
                  <a:lnTo>
                    <a:pt x="791" y="173"/>
                  </a:lnTo>
                  <a:lnTo>
                    <a:pt x="815" y="157"/>
                  </a:lnTo>
                  <a:lnTo>
                    <a:pt x="886" y="157"/>
                  </a:lnTo>
                  <a:lnTo>
                    <a:pt x="897" y="156"/>
                  </a:lnTo>
                  <a:lnTo>
                    <a:pt x="908" y="156"/>
                  </a:lnTo>
                  <a:lnTo>
                    <a:pt x="937" y="141"/>
                  </a:lnTo>
                  <a:lnTo>
                    <a:pt x="937" y="140"/>
                  </a:lnTo>
                  <a:lnTo>
                    <a:pt x="936" y="135"/>
                  </a:lnTo>
                  <a:lnTo>
                    <a:pt x="933" y="127"/>
                  </a:lnTo>
                  <a:lnTo>
                    <a:pt x="930" y="113"/>
                  </a:lnTo>
                  <a:lnTo>
                    <a:pt x="928" y="110"/>
                  </a:lnTo>
                  <a:lnTo>
                    <a:pt x="928" y="106"/>
                  </a:lnTo>
                  <a:lnTo>
                    <a:pt x="930" y="105"/>
                  </a:lnTo>
                  <a:lnTo>
                    <a:pt x="930" y="106"/>
                  </a:lnTo>
                  <a:lnTo>
                    <a:pt x="932" y="107"/>
                  </a:lnTo>
                  <a:lnTo>
                    <a:pt x="933" y="108"/>
                  </a:lnTo>
                  <a:lnTo>
                    <a:pt x="936" y="113"/>
                  </a:lnTo>
                  <a:lnTo>
                    <a:pt x="937" y="115"/>
                  </a:lnTo>
                  <a:lnTo>
                    <a:pt x="938" y="117"/>
                  </a:lnTo>
                  <a:lnTo>
                    <a:pt x="940" y="119"/>
                  </a:lnTo>
                  <a:lnTo>
                    <a:pt x="942" y="120"/>
                  </a:lnTo>
                  <a:lnTo>
                    <a:pt x="948" y="122"/>
                  </a:lnTo>
                  <a:lnTo>
                    <a:pt x="957" y="126"/>
                  </a:lnTo>
                  <a:lnTo>
                    <a:pt x="966" y="131"/>
                  </a:lnTo>
                  <a:lnTo>
                    <a:pt x="976" y="135"/>
                  </a:lnTo>
                  <a:lnTo>
                    <a:pt x="990" y="141"/>
                  </a:lnTo>
                  <a:lnTo>
                    <a:pt x="1001" y="145"/>
                  </a:lnTo>
                  <a:lnTo>
                    <a:pt x="1007" y="146"/>
                  </a:lnTo>
                  <a:lnTo>
                    <a:pt x="1012" y="147"/>
                  </a:lnTo>
                  <a:lnTo>
                    <a:pt x="1019" y="151"/>
                  </a:lnTo>
                  <a:lnTo>
                    <a:pt x="1028" y="155"/>
                  </a:lnTo>
                  <a:lnTo>
                    <a:pt x="1034" y="157"/>
                  </a:lnTo>
                  <a:lnTo>
                    <a:pt x="1036" y="159"/>
                  </a:lnTo>
                  <a:lnTo>
                    <a:pt x="1036" y="156"/>
                  </a:lnTo>
                  <a:lnTo>
                    <a:pt x="1034" y="149"/>
                  </a:lnTo>
                  <a:lnTo>
                    <a:pt x="1021" y="124"/>
                  </a:lnTo>
                  <a:lnTo>
                    <a:pt x="1019" y="115"/>
                  </a:lnTo>
                  <a:lnTo>
                    <a:pt x="1021" y="107"/>
                  </a:lnTo>
                  <a:lnTo>
                    <a:pt x="1026" y="100"/>
                  </a:lnTo>
                  <a:lnTo>
                    <a:pt x="1029" y="92"/>
                  </a:lnTo>
                  <a:lnTo>
                    <a:pt x="1041" y="80"/>
                  </a:lnTo>
                  <a:lnTo>
                    <a:pt x="1048" y="76"/>
                  </a:lnTo>
                  <a:lnTo>
                    <a:pt x="1054" y="75"/>
                  </a:lnTo>
                  <a:lnTo>
                    <a:pt x="1068" y="75"/>
                  </a:lnTo>
                  <a:lnTo>
                    <a:pt x="1070" y="76"/>
                  </a:lnTo>
                  <a:lnTo>
                    <a:pt x="1082" y="87"/>
                  </a:lnTo>
                  <a:lnTo>
                    <a:pt x="1082" y="88"/>
                  </a:lnTo>
                  <a:lnTo>
                    <a:pt x="1100" y="101"/>
                  </a:lnTo>
                  <a:lnTo>
                    <a:pt x="1119" y="91"/>
                  </a:lnTo>
                  <a:lnTo>
                    <a:pt x="1152" y="96"/>
                  </a:lnTo>
                  <a:lnTo>
                    <a:pt x="1182" y="105"/>
                  </a:lnTo>
                  <a:lnTo>
                    <a:pt x="1197" y="106"/>
                  </a:lnTo>
                  <a:lnTo>
                    <a:pt x="1201" y="82"/>
                  </a:lnTo>
                  <a:lnTo>
                    <a:pt x="1191" y="56"/>
                  </a:lnTo>
                  <a:lnTo>
                    <a:pt x="1208" y="56"/>
                  </a:lnTo>
                  <a:lnTo>
                    <a:pt x="1211" y="54"/>
                  </a:lnTo>
                  <a:lnTo>
                    <a:pt x="1218" y="53"/>
                  </a:lnTo>
                  <a:lnTo>
                    <a:pt x="1230" y="49"/>
                  </a:lnTo>
                  <a:lnTo>
                    <a:pt x="1243" y="46"/>
                  </a:lnTo>
                  <a:lnTo>
                    <a:pt x="1274" y="41"/>
                  </a:lnTo>
                  <a:lnTo>
                    <a:pt x="1291" y="36"/>
                  </a:lnTo>
                  <a:lnTo>
                    <a:pt x="1326" y="21"/>
                  </a:lnTo>
                  <a:lnTo>
                    <a:pt x="1341" y="13"/>
                  </a:lnTo>
                  <a:lnTo>
                    <a:pt x="1355" y="10"/>
                  </a:lnTo>
                  <a:lnTo>
                    <a:pt x="1367" y="9"/>
                  </a:lnTo>
                  <a:lnTo>
                    <a:pt x="1380" y="7"/>
                  </a:lnTo>
                  <a:lnTo>
                    <a:pt x="1394" y="5"/>
                  </a:lnTo>
                  <a:lnTo>
                    <a:pt x="1407" y="3"/>
                  </a:lnTo>
                  <a:lnTo>
                    <a:pt x="1414" y="2"/>
                  </a:lnTo>
                  <a:lnTo>
                    <a:pt x="141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gray">
            <a:xfrm>
              <a:off x="8405" y="1934"/>
              <a:ext cx="75" cy="157"/>
            </a:xfrm>
            <a:custGeom>
              <a:avLst/>
              <a:gdLst/>
              <a:ahLst/>
              <a:cxnLst>
                <a:cxn ang="0">
                  <a:pos x="64" y="5"/>
                </a:cxn>
                <a:cxn ang="0">
                  <a:pos x="40" y="33"/>
                </a:cxn>
                <a:cxn ang="0">
                  <a:pos x="42" y="40"/>
                </a:cxn>
                <a:cxn ang="0">
                  <a:pos x="50" y="49"/>
                </a:cxn>
                <a:cxn ang="0">
                  <a:pos x="60" y="68"/>
                </a:cxn>
                <a:cxn ang="0">
                  <a:pos x="64" y="82"/>
                </a:cxn>
                <a:cxn ang="0">
                  <a:pos x="60" y="94"/>
                </a:cxn>
                <a:cxn ang="0">
                  <a:pos x="62" y="110"/>
                </a:cxn>
                <a:cxn ang="0">
                  <a:pos x="65" y="119"/>
                </a:cxn>
                <a:cxn ang="0">
                  <a:pos x="67" y="143"/>
                </a:cxn>
                <a:cxn ang="0">
                  <a:pos x="69" y="157"/>
                </a:cxn>
                <a:cxn ang="0">
                  <a:pos x="60" y="152"/>
                </a:cxn>
                <a:cxn ang="0">
                  <a:pos x="38" y="139"/>
                </a:cxn>
                <a:cxn ang="0">
                  <a:pos x="20" y="127"/>
                </a:cxn>
                <a:cxn ang="0">
                  <a:pos x="13" y="122"/>
                </a:cxn>
                <a:cxn ang="0">
                  <a:pos x="11" y="118"/>
                </a:cxn>
                <a:cxn ang="0">
                  <a:pos x="12" y="115"/>
                </a:cxn>
                <a:cxn ang="0">
                  <a:pos x="15" y="114"/>
                </a:cxn>
                <a:cxn ang="0">
                  <a:pos x="18" y="112"/>
                </a:cxn>
                <a:cxn ang="0">
                  <a:pos x="25" y="109"/>
                </a:cxn>
                <a:cxn ang="0">
                  <a:pos x="35" y="110"/>
                </a:cxn>
                <a:cxn ang="0">
                  <a:pos x="37" y="107"/>
                </a:cxn>
                <a:cxn ang="0">
                  <a:pos x="37" y="102"/>
                </a:cxn>
                <a:cxn ang="0">
                  <a:pos x="36" y="95"/>
                </a:cxn>
                <a:cxn ang="0">
                  <a:pos x="27" y="84"/>
                </a:cxn>
                <a:cxn ang="0">
                  <a:pos x="11" y="68"/>
                </a:cxn>
                <a:cxn ang="0">
                  <a:pos x="2" y="58"/>
                </a:cxn>
                <a:cxn ang="0">
                  <a:pos x="0" y="44"/>
                </a:cxn>
                <a:cxn ang="0">
                  <a:pos x="1" y="24"/>
                </a:cxn>
                <a:cxn ang="0">
                  <a:pos x="7" y="15"/>
                </a:cxn>
                <a:cxn ang="0">
                  <a:pos x="20" y="16"/>
                </a:cxn>
                <a:cxn ang="0">
                  <a:pos x="33" y="12"/>
                </a:cxn>
                <a:cxn ang="0">
                  <a:pos x="50" y="6"/>
                </a:cxn>
              </a:cxnLst>
              <a:rect l="0" t="0" r="r" b="b"/>
              <a:pathLst>
                <a:path w="75" h="157">
                  <a:moveTo>
                    <a:pt x="62" y="0"/>
                  </a:moveTo>
                  <a:lnTo>
                    <a:pt x="64" y="5"/>
                  </a:lnTo>
                  <a:lnTo>
                    <a:pt x="75" y="17"/>
                  </a:lnTo>
                  <a:lnTo>
                    <a:pt x="40" y="33"/>
                  </a:lnTo>
                  <a:lnTo>
                    <a:pt x="40" y="35"/>
                  </a:lnTo>
                  <a:lnTo>
                    <a:pt x="42" y="40"/>
                  </a:lnTo>
                  <a:lnTo>
                    <a:pt x="45" y="43"/>
                  </a:lnTo>
                  <a:lnTo>
                    <a:pt x="50" y="49"/>
                  </a:lnTo>
                  <a:lnTo>
                    <a:pt x="54" y="58"/>
                  </a:lnTo>
                  <a:lnTo>
                    <a:pt x="60" y="68"/>
                  </a:lnTo>
                  <a:lnTo>
                    <a:pt x="64" y="74"/>
                  </a:lnTo>
                  <a:lnTo>
                    <a:pt x="64" y="82"/>
                  </a:lnTo>
                  <a:lnTo>
                    <a:pt x="61" y="88"/>
                  </a:lnTo>
                  <a:lnTo>
                    <a:pt x="60" y="94"/>
                  </a:lnTo>
                  <a:lnTo>
                    <a:pt x="60" y="103"/>
                  </a:lnTo>
                  <a:lnTo>
                    <a:pt x="62" y="110"/>
                  </a:lnTo>
                  <a:lnTo>
                    <a:pt x="64" y="113"/>
                  </a:lnTo>
                  <a:lnTo>
                    <a:pt x="65" y="119"/>
                  </a:lnTo>
                  <a:lnTo>
                    <a:pt x="66" y="131"/>
                  </a:lnTo>
                  <a:lnTo>
                    <a:pt x="67" y="143"/>
                  </a:lnTo>
                  <a:lnTo>
                    <a:pt x="69" y="153"/>
                  </a:lnTo>
                  <a:lnTo>
                    <a:pt x="69" y="157"/>
                  </a:lnTo>
                  <a:lnTo>
                    <a:pt x="66" y="156"/>
                  </a:lnTo>
                  <a:lnTo>
                    <a:pt x="60" y="152"/>
                  </a:lnTo>
                  <a:lnTo>
                    <a:pt x="51" y="147"/>
                  </a:lnTo>
                  <a:lnTo>
                    <a:pt x="38" y="139"/>
                  </a:lnTo>
                  <a:lnTo>
                    <a:pt x="25" y="131"/>
                  </a:lnTo>
                  <a:lnTo>
                    <a:pt x="20" y="127"/>
                  </a:lnTo>
                  <a:lnTo>
                    <a:pt x="16" y="124"/>
                  </a:lnTo>
                  <a:lnTo>
                    <a:pt x="13" y="122"/>
                  </a:lnTo>
                  <a:lnTo>
                    <a:pt x="12" y="119"/>
                  </a:lnTo>
                  <a:lnTo>
                    <a:pt x="11" y="118"/>
                  </a:lnTo>
                  <a:lnTo>
                    <a:pt x="12" y="117"/>
                  </a:lnTo>
                  <a:lnTo>
                    <a:pt x="12" y="115"/>
                  </a:lnTo>
                  <a:lnTo>
                    <a:pt x="13" y="115"/>
                  </a:lnTo>
                  <a:lnTo>
                    <a:pt x="15" y="114"/>
                  </a:lnTo>
                  <a:lnTo>
                    <a:pt x="16" y="114"/>
                  </a:lnTo>
                  <a:lnTo>
                    <a:pt x="18" y="112"/>
                  </a:lnTo>
                  <a:lnTo>
                    <a:pt x="20" y="109"/>
                  </a:lnTo>
                  <a:lnTo>
                    <a:pt x="25" y="109"/>
                  </a:lnTo>
                  <a:lnTo>
                    <a:pt x="27" y="110"/>
                  </a:lnTo>
                  <a:lnTo>
                    <a:pt x="35" y="110"/>
                  </a:lnTo>
                  <a:lnTo>
                    <a:pt x="37" y="109"/>
                  </a:lnTo>
                  <a:lnTo>
                    <a:pt x="37" y="107"/>
                  </a:lnTo>
                  <a:lnTo>
                    <a:pt x="38" y="104"/>
                  </a:lnTo>
                  <a:lnTo>
                    <a:pt x="37" y="102"/>
                  </a:lnTo>
                  <a:lnTo>
                    <a:pt x="37" y="99"/>
                  </a:lnTo>
                  <a:lnTo>
                    <a:pt x="36" y="95"/>
                  </a:lnTo>
                  <a:lnTo>
                    <a:pt x="32" y="90"/>
                  </a:lnTo>
                  <a:lnTo>
                    <a:pt x="27" y="84"/>
                  </a:lnTo>
                  <a:lnTo>
                    <a:pt x="20" y="75"/>
                  </a:lnTo>
                  <a:lnTo>
                    <a:pt x="11" y="68"/>
                  </a:lnTo>
                  <a:lnTo>
                    <a:pt x="6" y="61"/>
                  </a:lnTo>
                  <a:lnTo>
                    <a:pt x="2" y="58"/>
                  </a:lnTo>
                  <a:lnTo>
                    <a:pt x="1" y="53"/>
                  </a:lnTo>
                  <a:lnTo>
                    <a:pt x="0" y="44"/>
                  </a:lnTo>
                  <a:lnTo>
                    <a:pt x="0" y="33"/>
                  </a:lnTo>
                  <a:lnTo>
                    <a:pt x="1" y="24"/>
                  </a:lnTo>
                  <a:lnTo>
                    <a:pt x="2" y="17"/>
                  </a:lnTo>
                  <a:lnTo>
                    <a:pt x="7" y="15"/>
                  </a:lnTo>
                  <a:lnTo>
                    <a:pt x="13" y="15"/>
                  </a:lnTo>
                  <a:lnTo>
                    <a:pt x="20" y="16"/>
                  </a:lnTo>
                  <a:lnTo>
                    <a:pt x="26" y="15"/>
                  </a:lnTo>
                  <a:lnTo>
                    <a:pt x="33" y="12"/>
                  </a:lnTo>
                  <a:lnTo>
                    <a:pt x="42" y="9"/>
                  </a:lnTo>
                  <a:lnTo>
                    <a:pt x="50" y="6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gray">
            <a:xfrm>
              <a:off x="8300" y="2660"/>
              <a:ext cx="108" cy="171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98" y="1"/>
                </a:cxn>
                <a:cxn ang="0">
                  <a:pos x="102" y="5"/>
                </a:cxn>
                <a:cxn ang="0">
                  <a:pos x="103" y="7"/>
                </a:cxn>
                <a:cxn ang="0">
                  <a:pos x="106" y="10"/>
                </a:cxn>
                <a:cxn ang="0">
                  <a:pos x="107" y="12"/>
                </a:cxn>
                <a:cxn ang="0">
                  <a:pos x="108" y="17"/>
                </a:cxn>
                <a:cxn ang="0">
                  <a:pos x="108" y="24"/>
                </a:cxn>
                <a:cxn ang="0">
                  <a:pos x="107" y="30"/>
                </a:cxn>
                <a:cxn ang="0">
                  <a:pos x="107" y="34"/>
                </a:cxn>
                <a:cxn ang="0">
                  <a:pos x="106" y="39"/>
                </a:cxn>
                <a:cxn ang="0">
                  <a:pos x="103" y="46"/>
                </a:cxn>
                <a:cxn ang="0">
                  <a:pos x="96" y="61"/>
                </a:cxn>
                <a:cxn ang="0">
                  <a:pos x="93" y="65"/>
                </a:cxn>
                <a:cxn ang="0">
                  <a:pos x="87" y="71"/>
                </a:cxn>
                <a:cxn ang="0">
                  <a:pos x="84" y="75"/>
                </a:cxn>
                <a:cxn ang="0">
                  <a:pos x="81" y="79"/>
                </a:cxn>
                <a:cxn ang="0">
                  <a:pos x="81" y="82"/>
                </a:cxn>
                <a:cxn ang="0">
                  <a:pos x="79" y="89"/>
                </a:cxn>
                <a:cxn ang="0">
                  <a:pos x="77" y="98"/>
                </a:cxn>
                <a:cxn ang="0">
                  <a:pos x="76" y="104"/>
                </a:cxn>
                <a:cxn ang="0">
                  <a:pos x="73" y="108"/>
                </a:cxn>
                <a:cxn ang="0">
                  <a:pos x="72" y="110"/>
                </a:cxn>
                <a:cxn ang="0">
                  <a:pos x="66" y="117"/>
                </a:cxn>
                <a:cxn ang="0">
                  <a:pos x="63" y="122"/>
                </a:cxn>
                <a:cxn ang="0">
                  <a:pos x="62" y="131"/>
                </a:cxn>
                <a:cxn ang="0">
                  <a:pos x="59" y="142"/>
                </a:cxn>
                <a:cxn ang="0">
                  <a:pos x="56" y="151"/>
                </a:cxn>
                <a:cxn ang="0">
                  <a:pos x="51" y="158"/>
                </a:cxn>
                <a:cxn ang="0">
                  <a:pos x="44" y="164"/>
                </a:cxn>
                <a:cxn ang="0">
                  <a:pos x="40" y="169"/>
                </a:cxn>
                <a:cxn ang="0">
                  <a:pos x="39" y="171"/>
                </a:cxn>
                <a:cxn ang="0">
                  <a:pos x="37" y="169"/>
                </a:cxn>
                <a:cxn ang="0">
                  <a:pos x="30" y="167"/>
                </a:cxn>
                <a:cxn ang="0">
                  <a:pos x="22" y="163"/>
                </a:cxn>
                <a:cxn ang="0">
                  <a:pos x="13" y="157"/>
                </a:cxn>
                <a:cxn ang="0">
                  <a:pos x="5" y="152"/>
                </a:cxn>
                <a:cxn ang="0">
                  <a:pos x="2" y="147"/>
                </a:cxn>
                <a:cxn ang="0">
                  <a:pos x="0" y="141"/>
                </a:cxn>
                <a:cxn ang="0">
                  <a:pos x="3" y="133"/>
                </a:cxn>
                <a:cxn ang="0">
                  <a:pos x="7" y="128"/>
                </a:cxn>
                <a:cxn ang="0">
                  <a:pos x="13" y="122"/>
                </a:cxn>
                <a:cxn ang="0">
                  <a:pos x="23" y="102"/>
                </a:cxn>
                <a:cxn ang="0">
                  <a:pos x="24" y="98"/>
                </a:cxn>
                <a:cxn ang="0">
                  <a:pos x="25" y="95"/>
                </a:cxn>
                <a:cxn ang="0">
                  <a:pos x="25" y="93"/>
                </a:cxn>
                <a:cxn ang="0">
                  <a:pos x="24" y="90"/>
                </a:cxn>
                <a:cxn ang="0">
                  <a:pos x="23" y="89"/>
                </a:cxn>
                <a:cxn ang="0">
                  <a:pos x="22" y="87"/>
                </a:cxn>
                <a:cxn ang="0">
                  <a:pos x="20" y="80"/>
                </a:cxn>
                <a:cxn ang="0">
                  <a:pos x="18" y="73"/>
                </a:cxn>
                <a:cxn ang="0">
                  <a:pos x="14" y="68"/>
                </a:cxn>
                <a:cxn ang="0">
                  <a:pos x="14" y="65"/>
                </a:cxn>
                <a:cxn ang="0">
                  <a:pos x="15" y="64"/>
                </a:cxn>
                <a:cxn ang="0">
                  <a:pos x="17" y="61"/>
                </a:cxn>
                <a:cxn ang="0">
                  <a:pos x="20" y="60"/>
                </a:cxn>
                <a:cxn ang="0">
                  <a:pos x="23" y="58"/>
                </a:cxn>
                <a:cxn ang="0">
                  <a:pos x="27" y="56"/>
                </a:cxn>
                <a:cxn ang="0">
                  <a:pos x="28" y="55"/>
                </a:cxn>
                <a:cxn ang="0">
                  <a:pos x="29" y="55"/>
                </a:cxn>
                <a:cxn ang="0">
                  <a:pos x="52" y="50"/>
                </a:cxn>
                <a:cxn ang="0">
                  <a:pos x="79" y="16"/>
                </a:cxn>
                <a:cxn ang="0">
                  <a:pos x="89" y="0"/>
                </a:cxn>
              </a:cxnLst>
              <a:rect l="0" t="0" r="r" b="b"/>
              <a:pathLst>
                <a:path w="108" h="171">
                  <a:moveTo>
                    <a:pt x="89" y="0"/>
                  </a:moveTo>
                  <a:lnTo>
                    <a:pt x="98" y="1"/>
                  </a:lnTo>
                  <a:lnTo>
                    <a:pt x="102" y="5"/>
                  </a:lnTo>
                  <a:lnTo>
                    <a:pt x="103" y="7"/>
                  </a:lnTo>
                  <a:lnTo>
                    <a:pt x="106" y="10"/>
                  </a:lnTo>
                  <a:lnTo>
                    <a:pt x="107" y="12"/>
                  </a:lnTo>
                  <a:lnTo>
                    <a:pt x="108" y="17"/>
                  </a:lnTo>
                  <a:lnTo>
                    <a:pt x="108" y="24"/>
                  </a:lnTo>
                  <a:lnTo>
                    <a:pt x="107" y="30"/>
                  </a:lnTo>
                  <a:lnTo>
                    <a:pt x="107" y="34"/>
                  </a:lnTo>
                  <a:lnTo>
                    <a:pt x="106" y="39"/>
                  </a:lnTo>
                  <a:lnTo>
                    <a:pt x="103" y="46"/>
                  </a:lnTo>
                  <a:lnTo>
                    <a:pt x="96" y="61"/>
                  </a:lnTo>
                  <a:lnTo>
                    <a:pt x="93" y="65"/>
                  </a:lnTo>
                  <a:lnTo>
                    <a:pt x="87" y="71"/>
                  </a:lnTo>
                  <a:lnTo>
                    <a:pt x="84" y="75"/>
                  </a:lnTo>
                  <a:lnTo>
                    <a:pt x="81" y="79"/>
                  </a:lnTo>
                  <a:lnTo>
                    <a:pt x="81" y="82"/>
                  </a:lnTo>
                  <a:lnTo>
                    <a:pt x="79" y="89"/>
                  </a:lnTo>
                  <a:lnTo>
                    <a:pt x="77" y="98"/>
                  </a:lnTo>
                  <a:lnTo>
                    <a:pt x="76" y="104"/>
                  </a:lnTo>
                  <a:lnTo>
                    <a:pt x="73" y="108"/>
                  </a:lnTo>
                  <a:lnTo>
                    <a:pt x="72" y="110"/>
                  </a:lnTo>
                  <a:lnTo>
                    <a:pt x="66" y="117"/>
                  </a:lnTo>
                  <a:lnTo>
                    <a:pt x="63" y="122"/>
                  </a:lnTo>
                  <a:lnTo>
                    <a:pt x="62" y="131"/>
                  </a:lnTo>
                  <a:lnTo>
                    <a:pt x="59" y="142"/>
                  </a:lnTo>
                  <a:lnTo>
                    <a:pt x="56" y="151"/>
                  </a:lnTo>
                  <a:lnTo>
                    <a:pt x="51" y="158"/>
                  </a:lnTo>
                  <a:lnTo>
                    <a:pt x="44" y="164"/>
                  </a:lnTo>
                  <a:lnTo>
                    <a:pt x="40" y="169"/>
                  </a:lnTo>
                  <a:lnTo>
                    <a:pt x="39" y="171"/>
                  </a:lnTo>
                  <a:lnTo>
                    <a:pt x="37" y="169"/>
                  </a:lnTo>
                  <a:lnTo>
                    <a:pt x="30" y="167"/>
                  </a:lnTo>
                  <a:lnTo>
                    <a:pt x="22" y="163"/>
                  </a:lnTo>
                  <a:lnTo>
                    <a:pt x="13" y="157"/>
                  </a:lnTo>
                  <a:lnTo>
                    <a:pt x="5" y="152"/>
                  </a:lnTo>
                  <a:lnTo>
                    <a:pt x="2" y="147"/>
                  </a:lnTo>
                  <a:lnTo>
                    <a:pt x="0" y="141"/>
                  </a:lnTo>
                  <a:lnTo>
                    <a:pt x="3" y="133"/>
                  </a:lnTo>
                  <a:lnTo>
                    <a:pt x="7" y="128"/>
                  </a:lnTo>
                  <a:lnTo>
                    <a:pt x="13" y="122"/>
                  </a:lnTo>
                  <a:lnTo>
                    <a:pt x="23" y="102"/>
                  </a:lnTo>
                  <a:lnTo>
                    <a:pt x="24" y="98"/>
                  </a:lnTo>
                  <a:lnTo>
                    <a:pt x="25" y="95"/>
                  </a:lnTo>
                  <a:lnTo>
                    <a:pt x="25" y="93"/>
                  </a:lnTo>
                  <a:lnTo>
                    <a:pt x="24" y="90"/>
                  </a:lnTo>
                  <a:lnTo>
                    <a:pt x="23" y="89"/>
                  </a:lnTo>
                  <a:lnTo>
                    <a:pt x="22" y="87"/>
                  </a:lnTo>
                  <a:lnTo>
                    <a:pt x="20" y="80"/>
                  </a:lnTo>
                  <a:lnTo>
                    <a:pt x="18" y="73"/>
                  </a:lnTo>
                  <a:lnTo>
                    <a:pt x="14" y="68"/>
                  </a:lnTo>
                  <a:lnTo>
                    <a:pt x="14" y="65"/>
                  </a:lnTo>
                  <a:lnTo>
                    <a:pt x="15" y="64"/>
                  </a:lnTo>
                  <a:lnTo>
                    <a:pt x="17" y="61"/>
                  </a:lnTo>
                  <a:lnTo>
                    <a:pt x="20" y="60"/>
                  </a:lnTo>
                  <a:lnTo>
                    <a:pt x="23" y="58"/>
                  </a:lnTo>
                  <a:lnTo>
                    <a:pt x="27" y="56"/>
                  </a:lnTo>
                  <a:lnTo>
                    <a:pt x="28" y="55"/>
                  </a:lnTo>
                  <a:lnTo>
                    <a:pt x="29" y="55"/>
                  </a:lnTo>
                  <a:lnTo>
                    <a:pt x="52" y="50"/>
                  </a:lnTo>
                  <a:lnTo>
                    <a:pt x="79" y="16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gray">
            <a:xfrm>
              <a:off x="8740" y="2431"/>
              <a:ext cx="49" cy="43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0" y="9"/>
                </a:cxn>
                <a:cxn ang="0">
                  <a:pos x="40" y="10"/>
                </a:cxn>
                <a:cxn ang="0">
                  <a:pos x="43" y="12"/>
                </a:cxn>
                <a:cxn ang="0">
                  <a:pos x="44" y="14"/>
                </a:cxn>
                <a:cxn ang="0">
                  <a:pos x="48" y="18"/>
                </a:cxn>
                <a:cxn ang="0">
                  <a:pos x="49" y="20"/>
                </a:cxn>
                <a:cxn ang="0">
                  <a:pos x="49" y="23"/>
                </a:cxn>
                <a:cxn ang="0">
                  <a:pos x="48" y="25"/>
                </a:cxn>
                <a:cxn ang="0">
                  <a:pos x="45" y="27"/>
                </a:cxn>
                <a:cxn ang="0">
                  <a:pos x="44" y="28"/>
                </a:cxn>
                <a:cxn ang="0">
                  <a:pos x="43" y="30"/>
                </a:cxn>
                <a:cxn ang="0">
                  <a:pos x="40" y="33"/>
                </a:cxn>
                <a:cxn ang="0">
                  <a:pos x="29" y="40"/>
                </a:cxn>
                <a:cxn ang="0">
                  <a:pos x="21" y="43"/>
                </a:cxn>
                <a:cxn ang="0">
                  <a:pos x="19" y="43"/>
                </a:cxn>
                <a:cxn ang="0">
                  <a:pos x="15" y="42"/>
                </a:cxn>
                <a:cxn ang="0">
                  <a:pos x="11" y="42"/>
                </a:cxn>
                <a:cxn ang="0">
                  <a:pos x="5" y="35"/>
                </a:cxn>
                <a:cxn ang="0">
                  <a:pos x="2" y="32"/>
                </a:cxn>
                <a:cxn ang="0">
                  <a:pos x="1" y="30"/>
                </a:cxn>
                <a:cxn ang="0">
                  <a:pos x="0" y="28"/>
                </a:cxn>
                <a:cxn ang="0">
                  <a:pos x="20" y="10"/>
                </a:cxn>
                <a:cxn ang="0">
                  <a:pos x="36" y="0"/>
                </a:cxn>
              </a:cxnLst>
              <a:rect l="0" t="0" r="r" b="b"/>
              <a:pathLst>
                <a:path w="49" h="43">
                  <a:moveTo>
                    <a:pt x="36" y="0"/>
                  </a:moveTo>
                  <a:lnTo>
                    <a:pt x="40" y="9"/>
                  </a:lnTo>
                  <a:lnTo>
                    <a:pt x="40" y="10"/>
                  </a:lnTo>
                  <a:lnTo>
                    <a:pt x="43" y="12"/>
                  </a:lnTo>
                  <a:lnTo>
                    <a:pt x="44" y="14"/>
                  </a:lnTo>
                  <a:lnTo>
                    <a:pt x="48" y="18"/>
                  </a:lnTo>
                  <a:lnTo>
                    <a:pt x="49" y="20"/>
                  </a:lnTo>
                  <a:lnTo>
                    <a:pt x="49" y="23"/>
                  </a:lnTo>
                  <a:lnTo>
                    <a:pt x="48" y="25"/>
                  </a:lnTo>
                  <a:lnTo>
                    <a:pt x="45" y="27"/>
                  </a:lnTo>
                  <a:lnTo>
                    <a:pt x="44" y="28"/>
                  </a:lnTo>
                  <a:lnTo>
                    <a:pt x="43" y="30"/>
                  </a:lnTo>
                  <a:lnTo>
                    <a:pt x="40" y="33"/>
                  </a:lnTo>
                  <a:lnTo>
                    <a:pt x="29" y="40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5" y="42"/>
                  </a:lnTo>
                  <a:lnTo>
                    <a:pt x="11" y="42"/>
                  </a:lnTo>
                  <a:lnTo>
                    <a:pt x="5" y="35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20" y="1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gray">
            <a:xfrm>
              <a:off x="8941" y="2492"/>
              <a:ext cx="106" cy="12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5" y="3"/>
                </a:cxn>
                <a:cxn ang="0">
                  <a:pos x="22" y="10"/>
                </a:cxn>
                <a:cxn ang="0">
                  <a:pos x="36" y="15"/>
                </a:cxn>
                <a:cxn ang="0">
                  <a:pos x="39" y="25"/>
                </a:cxn>
                <a:cxn ang="0">
                  <a:pos x="40" y="31"/>
                </a:cxn>
                <a:cxn ang="0">
                  <a:pos x="41" y="34"/>
                </a:cxn>
                <a:cxn ang="0">
                  <a:pos x="45" y="37"/>
                </a:cxn>
                <a:cxn ang="0">
                  <a:pos x="58" y="49"/>
                </a:cxn>
                <a:cxn ang="0">
                  <a:pos x="75" y="60"/>
                </a:cxn>
                <a:cxn ang="0">
                  <a:pos x="88" y="70"/>
                </a:cxn>
                <a:cxn ang="0">
                  <a:pos x="95" y="79"/>
                </a:cxn>
                <a:cxn ang="0">
                  <a:pos x="99" y="84"/>
                </a:cxn>
                <a:cxn ang="0">
                  <a:pos x="105" y="100"/>
                </a:cxn>
                <a:cxn ang="0">
                  <a:pos x="106" y="119"/>
                </a:cxn>
                <a:cxn ang="0">
                  <a:pos x="105" y="125"/>
                </a:cxn>
                <a:cxn ang="0">
                  <a:pos x="103" y="126"/>
                </a:cxn>
                <a:cxn ang="0">
                  <a:pos x="96" y="128"/>
                </a:cxn>
                <a:cxn ang="0">
                  <a:pos x="90" y="129"/>
                </a:cxn>
                <a:cxn ang="0">
                  <a:pos x="75" y="126"/>
                </a:cxn>
                <a:cxn ang="0">
                  <a:pos x="65" y="115"/>
                </a:cxn>
                <a:cxn ang="0">
                  <a:pos x="64" y="98"/>
                </a:cxn>
                <a:cxn ang="0">
                  <a:pos x="63" y="91"/>
                </a:cxn>
                <a:cxn ang="0">
                  <a:pos x="58" y="84"/>
                </a:cxn>
                <a:cxn ang="0">
                  <a:pos x="54" y="79"/>
                </a:cxn>
                <a:cxn ang="0">
                  <a:pos x="46" y="76"/>
                </a:cxn>
                <a:cxn ang="0">
                  <a:pos x="31" y="70"/>
                </a:cxn>
                <a:cxn ang="0">
                  <a:pos x="22" y="66"/>
                </a:cxn>
                <a:cxn ang="0">
                  <a:pos x="19" y="46"/>
                </a:cxn>
                <a:cxn ang="0">
                  <a:pos x="15" y="40"/>
                </a:cxn>
                <a:cxn ang="0">
                  <a:pos x="5" y="27"/>
                </a:cxn>
                <a:cxn ang="0">
                  <a:pos x="0" y="17"/>
                </a:cxn>
                <a:cxn ang="0">
                  <a:pos x="4" y="0"/>
                </a:cxn>
              </a:cxnLst>
              <a:rect l="0" t="0" r="r" b="b"/>
              <a:pathLst>
                <a:path w="106" h="129">
                  <a:moveTo>
                    <a:pt x="4" y="0"/>
                  </a:moveTo>
                  <a:lnTo>
                    <a:pt x="6" y="0"/>
                  </a:lnTo>
                  <a:lnTo>
                    <a:pt x="10" y="1"/>
                  </a:lnTo>
                  <a:lnTo>
                    <a:pt x="15" y="3"/>
                  </a:lnTo>
                  <a:lnTo>
                    <a:pt x="17" y="6"/>
                  </a:lnTo>
                  <a:lnTo>
                    <a:pt x="22" y="10"/>
                  </a:lnTo>
                  <a:lnTo>
                    <a:pt x="29" y="12"/>
                  </a:lnTo>
                  <a:lnTo>
                    <a:pt x="36" y="15"/>
                  </a:lnTo>
                  <a:lnTo>
                    <a:pt x="39" y="16"/>
                  </a:lnTo>
                  <a:lnTo>
                    <a:pt x="39" y="25"/>
                  </a:lnTo>
                  <a:lnTo>
                    <a:pt x="40" y="28"/>
                  </a:lnTo>
                  <a:lnTo>
                    <a:pt x="40" y="31"/>
                  </a:lnTo>
                  <a:lnTo>
                    <a:pt x="41" y="32"/>
                  </a:lnTo>
                  <a:lnTo>
                    <a:pt x="41" y="34"/>
                  </a:lnTo>
                  <a:lnTo>
                    <a:pt x="42" y="36"/>
                  </a:lnTo>
                  <a:lnTo>
                    <a:pt x="45" y="37"/>
                  </a:lnTo>
                  <a:lnTo>
                    <a:pt x="54" y="46"/>
                  </a:lnTo>
                  <a:lnTo>
                    <a:pt x="58" y="49"/>
                  </a:lnTo>
                  <a:lnTo>
                    <a:pt x="70" y="56"/>
                  </a:lnTo>
                  <a:lnTo>
                    <a:pt x="75" y="60"/>
                  </a:lnTo>
                  <a:lnTo>
                    <a:pt x="78" y="61"/>
                  </a:lnTo>
                  <a:lnTo>
                    <a:pt x="88" y="70"/>
                  </a:lnTo>
                  <a:lnTo>
                    <a:pt x="94" y="76"/>
                  </a:lnTo>
                  <a:lnTo>
                    <a:pt x="95" y="79"/>
                  </a:lnTo>
                  <a:lnTo>
                    <a:pt x="98" y="81"/>
                  </a:lnTo>
                  <a:lnTo>
                    <a:pt x="99" y="84"/>
                  </a:lnTo>
                  <a:lnTo>
                    <a:pt x="101" y="91"/>
                  </a:lnTo>
                  <a:lnTo>
                    <a:pt x="105" y="100"/>
                  </a:lnTo>
                  <a:lnTo>
                    <a:pt x="106" y="108"/>
                  </a:lnTo>
                  <a:lnTo>
                    <a:pt x="106" y="119"/>
                  </a:lnTo>
                  <a:lnTo>
                    <a:pt x="105" y="121"/>
                  </a:lnTo>
                  <a:lnTo>
                    <a:pt x="105" y="125"/>
                  </a:lnTo>
                  <a:lnTo>
                    <a:pt x="104" y="125"/>
                  </a:lnTo>
                  <a:lnTo>
                    <a:pt x="103" y="126"/>
                  </a:lnTo>
                  <a:lnTo>
                    <a:pt x="99" y="126"/>
                  </a:lnTo>
                  <a:lnTo>
                    <a:pt x="96" y="128"/>
                  </a:lnTo>
                  <a:lnTo>
                    <a:pt x="93" y="128"/>
                  </a:lnTo>
                  <a:lnTo>
                    <a:pt x="90" y="129"/>
                  </a:lnTo>
                  <a:lnTo>
                    <a:pt x="83" y="129"/>
                  </a:lnTo>
                  <a:lnTo>
                    <a:pt x="75" y="126"/>
                  </a:lnTo>
                  <a:lnTo>
                    <a:pt x="68" y="123"/>
                  </a:lnTo>
                  <a:lnTo>
                    <a:pt x="65" y="115"/>
                  </a:lnTo>
                  <a:lnTo>
                    <a:pt x="65" y="105"/>
                  </a:lnTo>
                  <a:lnTo>
                    <a:pt x="64" y="98"/>
                  </a:lnTo>
                  <a:lnTo>
                    <a:pt x="64" y="93"/>
                  </a:lnTo>
                  <a:lnTo>
                    <a:pt x="63" y="91"/>
                  </a:lnTo>
                  <a:lnTo>
                    <a:pt x="60" y="86"/>
                  </a:lnTo>
                  <a:lnTo>
                    <a:pt x="58" y="84"/>
                  </a:lnTo>
                  <a:lnTo>
                    <a:pt x="55" y="80"/>
                  </a:lnTo>
                  <a:lnTo>
                    <a:pt x="54" y="79"/>
                  </a:lnTo>
                  <a:lnTo>
                    <a:pt x="51" y="77"/>
                  </a:lnTo>
                  <a:lnTo>
                    <a:pt x="46" y="76"/>
                  </a:lnTo>
                  <a:lnTo>
                    <a:pt x="39" y="72"/>
                  </a:lnTo>
                  <a:lnTo>
                    <a:pt x="31" y="70"/>
                  </a:lnTo>
                  <a:lnTo>
                    <a:pt x="25" y="67"/>
                  </a:lnTo>
                  <a:lnTo>
                    <a:pt x="22" y="66"/>
                  </a:lnTo>
                  <a:lnTo>
                    <a:pt x="22" y="50"/>
                  </a:lnTo>
                  <a:lnTo>
                    <a:pt x="19" y="46"/>
                  </a:lnTo>
                  <a:lnTo>
                    <a:pt x="17" y="42"/>
                  </a:lnTo>
                  <a:lnTo>
                    <a:pt x="15" y="40"/>
                  </a:lnTo>
                  <a:lnTo>
                    <a:pt x="12" y="35"/>
                  </a:lnTo>
                  <a:lnTo>
                    <a:pt x="5" y="27"/>
                  </a:lnTo>
                  <a:lnTo>
                    <a:pt x="1" y="22"/>
                  </a:lnTo>
                  <a:lnTo>
                    <a:pt x="0" y="17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gray">
            <a:xfrm>
              <a:off x="9232" y="2358"/>
              <a:ext cx="59" cy="142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3" y="0"/>
                </a:cxn>
                <a:cxn ang="0">
                  <a:pos x="23" y="13"/>
                </a:cxn>
                <a:cxn ang="0">
                  <a:pos x="20" y="27"/>
                </a:cxn>
                <a:cxn ang="0">
                  <a:pos x="19" y="31"/>
                </a:cxn>
                <a:cxn ang="0">
                  <a:pos x="19" y="33"/>
                </a:cxn>
                <a:cxn ang="0">
                  <a:pos x="20" y="36"/>
                </a:cxn>
                <a:cxn ang="0">
                  <a:pos x="23" y="38"/>
                </a:cxn>
                <a:cxn ang="0">
                  <a:pos x="25" y="38"/>
                </a:cxn>
                <a:cxn ang="0">
                  <a:pos x="26" y="37"/>
                </a:cxn>
                <a:cxn ang="0">
                  <a:pos x="28" y="37"/>
                </a:cxn>
                <a:cxn ang="0">
                  <a:pos x="29" y="39"/>
                </a:cxn>
                <a:cxn ang="0">
                  <a:pos x="33" y="46"/>
                </a:cxn>
                <a:cxn ang="0">
                  <a:pos x="38" y="53"/>
                </a:cxn>
                <a:cxn ang="0">
                  <a:pos x="42" y="59"/>
                </a:cxn>
                <a:cxn ang="0">
                  <a:pos x="45" y="65"/>
                </a:cxn>
                <a:cxn ang="0">
                  <a:pos x="47" y="70"/>
                </a:cxn>
                <a:cxn ang="0">
                  <a:pos x="49" y="78"/>
                </a:cxn>
                <a:cxn ang="0">
                  <a:pos x="54" y="101"/>
                </a:cxn>
                <a:cxn ang="0">
                  <a:pos x="55" y="110"/>
                </a:cxn>
                <a:cxn ang="0">
                  <a:pos x="57" y="115"/>
                </a:cxn>
                <a:cxn ang="0">
                  <a:pos x="58" y="121"/>
                </a:cxn>
                <a:cxn ang="0">
                  <a:pos x="58" y="130"/>
                </a:cxn>
                <a:cxn ang="0">
                  <a:pos x="59" y="139"/>
                </a:cxn>
                <a:cxn ang="0">
                  <a:pos x="59" y="142"/>
                </a:cxn>
                <a:cxn ang="0">
                  <a:pos x="57" y="141"/>
                </a:cxn>
                <a:cxn ang="0">
                  <a:pos x="49" y="140"/>
                </a:cxn>
                <a:cxn ang="0">
                  <a:pos x="14" y="131"/>
                </a:cxn>
                <a:cxn ang="0">
                  <a:pos x="13" y="130"/>
                </a:cxn>
                <a:cxn ang="0">
                  <a:pos x="14" y="127"/>
                </a:cxn>
                <a:cxn ang="0">
                  <a:pos x="24" y="122"/>
                </a:cxn>
                <a:cxn ang="0">
                  <a:pos x="25" y="121"/>
                </a:cxn>
                <a:cxn ang="0">
                  <a:pos x="26" y="121"/>
                </a:cxn>
                <a:cxn ang="0">
                  <a:pos x="23" y="107"/>
                </a:cxn>
                <a:cxn ang="0">
                  <a:pos x="19" y="100"/>
                </a:cxn>
                <a:cxn ang="0">
                  <a:pos x="15" y="93"/>
                </a:cxn>
                <a:cxn ang="0">
                  <a:pos x="11" y="88"/>
                </a:cxn>
                <a:cxn ang="0">
                  <a:pos x="9" y="83"/>
                </a:cxn>
                <a:cxn ang="0">
                  <a:pos x="8" y="77"/>
                </a:cxn>
                <a:cxn ang="0">
                  <a:pos x="5" y="68"/>
                </a:cxn>
                <a:cxn ang="0">
                  <a:pos x="3" y="58"/>
                </a:cxn>
                <a:cxn ang="0">
                  <a:pos x="1" y="49"/>
                </a:cxn>
                <a:cxn ang="0">
                  <a:pos x="0" y="44"/>
                </a:cxn>
                <a:cxn ang="0">
                  <a:pos x="0" y="28"/>
                </a:cxn>
                <a:cxn ang="0">
                  <a:pos x="1" y="18"/>
                </a:cxn>
                <a:cxn ang="0">
                  <a:pos x="4" y="9"/>
                </a:cxn>
                <a:cxn ang="0">
                  <a:pos x="6" y="5"/>
                </a:cxn>
                <a:cxn ang="0">
                  <a:pos x="9" y="3"/>
                </a:cxn>
                <a:cxn ang="0">
                  <a:pos x="13" y="2"/>
                </a:cxn>
                <a:cxn ang="0">
                  <a:pos x="16" y="2"/>
                </a:cxn>
                <a:cxn ang="0">
                  <a:pos x="20" y="0"/>
                </a:cxn>
              </a:cxnLst>
              <a:rect l="0" t="0" r="r" b="b"/>
              <a:pathLst>
                <a:path w="59" h="142">
                  <a:moveTo>
                    <a:pt x="20" y="0"/>
                  </a:moveTo>
                  <a:lnTo>
                    <a:pt x="23" y="0"/>
                  </a:lnTo>
                  <a:lnTo>
                    <a:pt x="23" y="13"/>
                  </a:lnTo>
                  <a:lnTo>
                    <a:pt x="20" y="27"/>
                  </a:lnTo>
                  <a:lnTo>
                    <a:pt x="19" y="31"/>
                  </a:lnTo>
                  <a:lnTo>
                    <a:pt x="19" y="33"/>
                  </a:lnTo>
                  <a:lnTo>
                    <a:pt x="20" y="36"/>
                  </a:lnTo>
                  <a:lnTo>
                    <a:pt x="23" y="38"/>
                  </a:lnTo>
                  <a:lnTo>
                    <a:pt x="25" y="38"/>
                  </a:lnTo>
                  <a:lnTo>
                    <a:pt x="26" y="37"/>
                  </a:lnTo>
                  <a:lnTo>
                    <a:pt x="28" y="37"/>
                  </a:lnTo>
                  <a:lnTo>
                    <a:pt x="29" y="39"/>
                  </a:lnTo>
                  <a:lnTo>
                    <a:pt x="33" y="46"/>
                  </a:lnTo>
                  <a:lnTo>
                    <a:pt x="38" y="53"/>
                  </a:lnTo>
                  <a:lnTo>
                    <a:pt x="42" y="59"/>
                  </a:lnTo>
                  <a:lnTo>
                    <a:pt x="45" y="65"/>
                  </a:lnTo>
                  <a:lnTo>
                    <a:pt x="47" y="70"/>
                  </a:lnTo>
                  <a:lnTo>
                    <a:pt x="49" y="78"/>
                  </a:lnTo>
                  <a:lnTo>
                    <a:pt x="54" y="101"/>
                  </a:lnTo>
                  <a:lnTo>
                    <a:pt x="55" y="110"/>
                  </a:lnTo>
                  <a:lnTo>
                    <a:pt x="57" y="115"/>
                  </a:lnTo>
                  <a:lnTo>
                    <a:pt x="58" y="121"/>
                  </a:lnTo>
                  <a:lnTo>
                    <a:pt x="58" y="130"/>
                  </a:lnTo>
                  <a:lnTo>
                    <a:pt x="59" y="139"/>
                  </a:lnTo>
                  <a:lnTo>
                    <a:pt x="59" y="142"/>
                  </a:lnTo>
                  <a:lnTo>
                    <a:pt x="57" y="141"/>
                  </a:lnTo>
                  <a:lnTo>
                    <a:pt x="49" y="140"/>
                  </a:lnTo>
                  <a:lnTo>
                    <a:pt x="14" y="131"/>
                  </a:lnTo>
                  <a:lnTo>
                    <a:pt x="13" y="130"/>
                  </a:lnTo>
                  <a:lnTo>
                    <a:pt x="14" y="127"/>
                  </a:lnTo>
                  <a:lnTo>
                    <a:pt x="24" y="122"/>
                  </a:lnTo>
                  <a:lnTo>
                    <a:pt x="25" y="121"/>
                  </a:lnTo>
                  <a:lnTo>
                    <a:pt x="26" y="121"/>
                  </a:lnTo>
                  <a:lnTo>
                    <a:pt x="23" y="107"/>
                  </a:lnTo>
                  <a:lnTo>
                    <a:pt x="19" y="100"/>
                  </a:lnTo>
                  <a:lnTo>
                    <a:pt x="15" y="93"/>
                  </a:lnTo>
                  <a:lnTo>
                    <a:pt x="11" y="88"/>
                  </a:lnTo>
                  <a:lnTo>
                    <a:pt x="9" y="83"/>
                  </a:lnTo>
                  <a:lnTo>
                    <a:pt x="8" y="77"/>
                  </a:lnTo>
                  <a:lnTo>
                    <a:pt x="5" y="68"/>
                  </a:lnTo>
                  <a:lnTo>
                    <a:pt x="3" y="58"/>
                  </a:lnTo>
                  <a:lnTo>
                    <a:pt x="1" y="49"/>
                  </a:lnTo>
                  <a:lnTo>
                    <a:pt x="0" y="44"/>
                  </a:lnTo>
                  <a:lnTo>
                    <a:pt x="0" y="28"/>
                  </a:lnTo>
                  <a:lnTo>
                    <a:pt x="1" y="18"/>
                  </a:lnTo>
                  <a:lnTo>
                    <a:pt x="4" y="9"/>
                  </a:lnTo>
                  <a:lnTo>
                    <a:pt x="6" y="5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gray">
            <a:xfrm>
              <a:off x="9193" y="2453"/>
              <a:ext cx="32" cy="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2" y="11"/>
                </a:cxn>
                <a:cxn ang="0">
                  <a:pos x="29" y="12"/>
                </a:cxn>
                <a:cxn ang="0">
                  <a:pos x="28" y="15"/>
                </a:cxn>
                <a:cxn ang="0">
                  <a:pos x="18" y="25"/>
                </a:cxn>
                <a:cxn ang="0">
                  <a:pos x="13" y="25"/>
                </a:cxn>
                <a:cxn ang="0">
                  <a:pos x="10" y="24"/>
                </a:cxn>
                <a:cxn ang="0">
                  <a:pos x="8" y="24"/>
                </a:cxn>
                <a:cxn ang="0">
                  <a:pos x="4" y="22"/>
                </a:cxn>
                <a:cxn ang="0">
                  <a:pos x="3" y="21"/>
                </a:cxn>
                <a:cxn ang="0">
                  <a:pos x="0" y="20"/>
                </a:cxn>
                <a:cxn ang="0">
                  <a:pos x="8" y="10"/>
                </a:cxn>
                <a:cxn ang="0">
                  <a:pos x="16" y="0"/>
                </a:cxn>
              </a:cxnLst>
              <a:rect l="0" t="0" r="r" b="b"/>
              <a:pathLst>
                <a:path w="32" h="25">
                  <a:moveTo>
                    <a:pt x="16" y="0"/>
                  </a:moveTo>
                  <a:lnTo>
                    <a:pt x="32" y="11"/>
                  </a:lnTo>
                  <a:lnTo>
                    <a:pt x="29" y="12"/>
                  </a:lnTo>
                  <a:lnTo>
                    <a:pt x="28" y="15"/>
                  </a:lnTo>
                  <a:lnTo>
                    <a:pt x="18" y="25"/>
                  </a:lnTo>
                  <a:lnTo>
                    <a:pt x="13" y="25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8" y="1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gray">
            <a:xfrm>
              <a:off x="9093" y="2502"/>
              <a:ext cx="115" cy="123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09" y="0"/>
                </a:cxn>
                <a:cxn ang="0">
                  <a:pos x="115" y="34"/>
                </a:cxn>
                <a:cxn ang="0">
                  <a:pos x="115" y="37"/>
                </a:cxn>
                <a:cxn ang="0">
                  <a:pos x="114" y="46"/>
                </a:cxn>
                <a:cxn ang="0">
                  <a:pos x="113" y="56"/>
                </a:cxn>
                <a:cxn ang="0">
                  <a:pos x="110" y="61"/>
                </a:cxn>
                <a:cxn ang="0">
                  <a:pos x="108" y="64"/>
                </a:cxn>
                <a:cxn ang="0">
                  <a:pos x="106" y="67"/>
                </a:cxn>
                <a:cxn ang="0">
                  <a:pos x="104" y="71"/>
                </a:cxn>
                <a:cxn ang="0">
                  <a:pos x="103" y="76"/>
                </a:cxn>
                <a:cxn ang="0">
                  <a:pos x="101" y="80"/>
                </a:cxn>
                <a:cxn ang="0">
                  <a:pos x="99" y="86"/>
                </a:cxn>
                <a:cxn ang="0">
                  <a:pos x="85" y="114"/>
                </a:cxn>
                <a:cxn ang="0">
                  <a:pos x="80" y="118"/>
                </a:cxn>
                <a:cxn ang="0">
                  <a:pos x="74" y="120"/>
                </a:cxn>
                <a:cxn ang="0">
                  <a:pos x="65" y="121"/>
                </a:cxn>
                <a:cxn ang="0">
                  <a:pos x="59" y="123"/>
                </a:cxn>
                <a:cxn ang="0">
                  <a:pos x="55" y="123"/>
                </a:cxn>
                <a:cxn ang="0">
                  <a:pos x="51" y="119"/>
                </a:cxn>
                <a:cxn ang="0">
                  <a:pos x="49" y="118"/>
                </a:cxn>
                <a:cxn ang="0">
                  <a:pos x="42" y="111"/>
                </a:cxn>
                <a:cxn ang="0">
                  <a:pos x="41" y="109"/>
                </a:cxn>
                <a:cxn ang="0">
                  <a:pos x="40" y="105"/>
                </a:cxn>
                <a:cxn ang="0">
                  <a:pos x="39" y="103"/>
                </a:cxn>
                <a:cxn ang="0">
                  <a:pos x="37" y="101"/>
                </a:cxn>
                <a:cxn ang="0">
                  <a:pos x="37" y="100"/>
                </a:cxn>
                <a:cxn ang="0">
                  <a:pos x="35" y="99"/>
                </a:cxn>
                <a:cxn ang="0">
                  <a:pos x="29" y="95"/>
                </a:cxn>
                <a:cxn ang="0">
                  <a:pos x="21" y="91"/>
                </a:cxn>
                <a:cxn ang="0">
                  <a:pos x="14" y="86"/>
                </a:cxn>
                <a:cxn ang="0">
                  <a:pos x="8" y="83"/>
                </a:cxn>
                <a:cxn ang="0">
                  <a:pos x="6" y="75"/>
                </a:cxn>
                <a:cxn ang="0">
                  <a:pos x="6" y="66"/>
                </a:cxn>
                <a:cxn ang="0">
                  <a:pos x="5" y="56"/>
                </a:cxn>
                <a:cxn ang="0">
                  <a:pos x="3" y="47"/>
                </a:cxn>
                <a:cxn ang="0">
                  <a:pos x="1" y="41"/>
                </a:cxn>
                <a:cxn ang="0">
                  <a:pos x="0" y="36"/>
                </a:cxn>
                <a:cxn ang="0">
                  <a:pos x="0" y="34"/>
                </a:cxn>
                <a:cxn ang="0">
                  <a:pos x="1" y="32"/>
                </a:cxn>
                <a:cxn ang="0">
                  <a:pos x="6" y="30"/>
                </a:cxn>
                <a:cxn ang="0">
                  <a:pos x="8" y="30"/>
                </a:cxn>
                <a:cxn ang="0">
                  <a:pos x="12" y="29"/>
                </a:cxn>
                <a:cxn ang="0">
                  <a:pos x="15" y="27"/>
                </a:cxn>
                <a:cxn ang="0">
                  <a:pos x="17" y="27"/>
                </a:cxn>
                <a:cxn ang="0">
                  <a:pos x="17" y="29"/>
                </a:cxn>
                <a:cxn ang="0">
                  <a:pos x="19" y="29"/>
                </a:cxn>
                <a:cxn ang="0">
                  <a:pos x="19" y="30"/>
                </a:cxn>
                <a:cxn ang="0">
                  <a:pos x="55" y="27"/>
                </a:cxn>
                <a:cxn ang="0">
                  <a:pos x="60" y="25"/>
                </a:cxn>
                <a:cxn ang="0">
                  <a:pos x="71" y="17"/>
                </a:cxn>
                <a:cxn ang="0">
                  <a:pos x="76" y="13"/>
                </a:cxn>
                <a:cxn ang="0">
                  <a:pos x="80" y="10"/>
                </a:cxn>
                <a:cxn ang="0">
                  <a:pos x="85" y="7"/>
                </a:cxn>
                <a:cxn ang="0">
                  <a:pos x="91" y="1"/>
                </a:cxn>
                <a:cxn ang="0">
                  <a:pos x="95" y="0"/>
                </a:cxn>
              </a:cxnLst>
              <a:rect l="0" t="0" r="r" b="b"/>
              <a:pathLst>
                <a:path w="115" h="123">
                  <a:moveTo>
                    <a:pt x="95" y="0"/>
                  </a:moveTo>
                  <a:lnTo>
                    <a:pt x="109" y="0"/>
                  </a:lnTo>
                  <a:lnTo>
                    <a:pt x="115" y="34"/>
                  </a:lnTo>
                  <a:lnTo>
                    <a:pt x="115" y="37"/>
                  </a:lnTo>
                  <a:lnTo>
                    <a:pt x="114" y="46"/>
                  </a:lnTo>
                  <a:lnTo>
                    <a:pt x="113" y="56"/>
                  </a:lnTo>
                  <a:lnTo>
                    <a:pt x="110" y="61"/>
                  </a:lnTo>
                  <a:lnTo>
                    <a:pt x="108" y="64"/>
                  </a:lnTo>
                  <a:lnTo>
                    <a:pt x="106" y="67"/>
                  </a:lnTo>
                  <a:lnTo>
                    <a:pt x="104" y="71"/>
                  </a:lnTo>
                  <a:lnTo>
                    <a:pt x="103" y="76"/>
                  </a:lnTo>
                  <a:lnTo>
                    <a:pt x="101" y="80"/>
                  </a:lnTo>
                  <a:lnTo>
                    <a:pt x="99" y="86"/>
                  </a:lnTo>
                  <a:lnTo>
                    <a:pt x="85" y="114"/>
                  </a:lnTo>
                  <a:lnTo>
                    <a:pt x="80" y="118"/>
                  </a:lnTo>
                  <a:lnTo>
                    <a:pt x="74" y="120"/>
                  </a:lnTo>
                  <a:lnTo>
                    <a:pt x="65" y="121"/>
                  </a:lnTo>
                  <a:lnTo>
                    <a:pt x="59" y="123"/>
                  </a:lnTo>
                  <a:lnTo>
                    <a:pt x="55" y="123"/>
                  </a:lnTo>
                  <a:lnTo>
                    <a:pt x="51" y="119"/>
                  </a:lnTo>
                  <a:lnTo>
                    <a:pt x="49" y="118"/>
                  </a:lnTo>
                  <a:lnTo>
                    <a:pt x="42" y="111"/>
                  </a:lnTo>
                  <a:lnTo>
                    <a:pt x="41" y="109"/>
                  </a:lnTo>
                  <a:lnTo>
                    <a:pt x="40" y="105"/>
                  </a:lnTo>
                  <a:lnTo>
                    <a:pt x="39" y="103"/>
                  </a:lnTo>
                  <a:lnTo>
                    <a:pt x="37" y="101"/>
                  </a:lnTo>
                  <a:lnTo>
                    <a:pt x="37" y="100"/>
                  </a:lnTo>
                  <a:lnTo>
                    <a:pt x="35" y="99"/>
                  </a:lnTo>
                  <a:lnTo>
                    <a:pt x="29" y="95"/>
                  </a:lnTo>
                  <a:lnTo>
                    <a:pt x="21" y="91"/>
                  </a:lnTo>
                  <a:lnTo>
                    <a:pt x="14" y="86"/>
                  </a:lnTo>
                  <a:lnTo>
                    <a:pt x="8" y="83"/>
                  </a:lnTo>
                  <a:lnTo>
                    <a:pt x="6" y="75"/>
                  </a:lnTo>
                  <a:lnTo>
                    <a:pt x="6" y="66"/>
                  </a:lnTo>
                  <a:lnTo>
                    <a:pt x="5" y="56"/>
                  </a:lnTo>
                  <a:lnTo>
                    <a:pt x="3" y="47"/>
                  </a:lnTo>
                  <a:lnTo>
                    <a:pt x="1" y="41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1" y="32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9"/>
                  </a:lnTo>
                  <a:lnTo>
                    <a:pt x="15" y="27"/>
                  </a:lnTo>
                  <a:lnTo>
                    <a:pt x="17" y="27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19" y="30"/>
                  </a:lnTo>
                  <a:lnTo>
                    <a:pt x="55" y="27"/>
                  </a:lnTo>
                  <a:lnTo>
                    <a:pt x="60" y="25"/>
                  </a:lnTo>
                  <a:lnTo>
                    <a:pt x="71" y="17"/>
                  </a:lnTo>
                  <a:lnTo>
                    <a:pt x="76" y="13"/>
                  </a:lnTo>
                  <a:lnTo>
                    <a:pt x="80" y="10"/>
                  </a:lnTo>
                  <a:lnTo>
                    <a:pt x="85" y="7"/>
                  </a:lnTo>
                  <a:lnTo>
                    <a:pt x="91" y="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gray">
            <a:xfrm>
              <a:off x="9207" y="2561"/>
              <a:ext cx="55" cy="60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55" y="2"/>
                </a:cxn>
                <a:cxn ang="0">
                  <a:pos x="53" y="19"/>
                </a:cxn>
                <a:cxn ang="0">
                  <a:pos x="53" y="47"/>
                </a:cxn>
                <a:cxn ang="0">
                  <a:pos x="51" y="55"/>
                </a:cxn>
                <a:cxn ang="0">
                  <a:pos x="46" y="59"/>
                </a:cxn>
                <a:cxn ang="0">
                  <a:pos x="39" y="60"/>
                </a:cxn>
                <a:cxn ang="0">
                  <a:pos x="29" y="59"/>
                </a:cxn>
                <a:cxn ang="0">
                  <a:pos x="20" y="59"/>
                </a:cxn>
                <a:cxn ang="0">
                  <a:pos x="14" y="57"/>
                </a:cxn>
                <a:cxn ang="0">
                  <a:pos x="10" y="56"/>
                </a:cxn>
                <a:cxn ang="0">
                  <a:pos x="9" y="55"/>
                </a:cxn>
                <a:cxn ang="0">
                  <a:pos x="6" y="54"/>
                </a:cxn>
                <a:cxn ang="0">
                  <a:pos x="6" y="51"/>
                </a:cxn>
                <a:cxn ang="0">
                  <a:pos x="2" y="44"/>
                </a:cxn>
                <a:cxn ang="0">
                  <a:pos x="1" y="40"/>
                </a:cxn>
                <a:cxn ang="0">
                  <a:pos x="0" y="37"/>
                </a:cxn>
                <a:cxn ang="0">
                  <a:pos x="0" y="34"/>
                </a:cxn>
                <a:cxn ang="0">
                  <a:pos x="1" y="31"/>
                </a:cxn>
                <a:cxn ang="0">
                  <a:pos x="1" y="29"/>
                </a:cxn>
                <a:cxn ang="0">
                  <a:pos x="6" y="7"/>
                </a:cxn>
                <a:cxn ang="0">
                  <a:pos x="46" y="0"/>
                </a:cxn>
              </a:cxnLst>
              <a:rect l="0" t="0" r="r" b="b"/>
              <a:pathLst>
                <a:path w="55" h="60">
                  <a:moveTo>
                    <a:pt x="46" y="0"/>
                  </a:moveTo>
                  <a:lnTo>
                    <a:pt x="55" y="2"/>
                  </a:lnTo>
                  <a:lnTo>
                    <a:pt x="53" y="19"/>
                  </a:lnTo>
                  <a:lnTo>
                    <a:pt x="53" y="47"/>
                  </a:lnTo>
                  <a:lnTo>
                    <a:pt x="51" y="55"/>
                  </a:lnTo>
                  <a:lnTo>
                    <a:pt x="46" y="59"/>
                  </a:lnTo>
                  <a:lnTo>
                    <a:pt x="39" y="60"/>
                  </a:lnTo>
                  <a:lnTo>
                    <a:pt x="29" y="59"/>
                  </a:lnTo>
                  <a:lnTo>
                    <a:pt x="20" y="59"/>
                  </a:lnTo>
                  <a:lnTo>
                    <a:pt x="14" y="57"/>
                  </a:lnTo>
                  <a:lnTo>
                    <a:pt x="10" y="56"/>
                  </a:lnTo>
                  <a:lnTo>
                    <a:pt x="9" y="55"/>
                  </a:lnTo>
                  <a:lnTo>
                    <a:pt x="6" y="54"/>
                  </a:lnTo>
                  <a:lnTo>
                    <a:pt x="6" y="51"/>
                  </a:lnTo>
                  <a:lnTo>
                    <a:pt x="2" y="44"/>
                  </a:lnTo>
                  <a:lnTo>
                    <a:pt x="1" y="40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1" y="31"/>
                  </a:lnTo>
                  <a:lnTo>
                    <a:pt x="1" y="29"/>
                  </a:lnTo>
                  <a:lnTo>
                    <a:pt x="6" y="7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gray">
            <a:xfrm>
              <a:off x="9354" y="2596"/>
              <a:ext cx="240" cy="118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5" y="5"/>
                </a:cxn>
                <a:cxn ang="0">
                  <a:pos x="24" y="7"/>
                </a:cxn>
                <a:cxn ang="0">
                  <a:pos x="29" y="10"/>
                </a:cxn>
                <a:cxn ang="0">
                  <a:pos x="46" y="16"/>
                </a:cxn>
                <a:cxn ang="0">
                  <a:pos x="53" y="19"/>
                </a:cxn>
                <a:cxn ang="0">
                  <a:pos x="55" y="7"/>
                </a:cxn>
                <a:cxn ang="0">
                  <a:pos x="66" y="5"/>
                </a:cxn>
                <a:cxn ang="0">
                  <a:pos x="92" y="14"/>
                </a:cxn>
                <a:cxn ang="0">
                  <a:pos x="115" y="31"/>
                </a:cxn>
                <a:cxn ang="0">
                  <a:pos x="124" y="39"/>
                </a:cxn>
                <a:cxn ang="0">
                  <a:pos x="136" y="43"/>
                </a:cxn>
                <a:cxn ang="0">
                  <a:pos x="148" y="46"/>
                </a:cxn>
                <a:cxn ang="0">
                  <a:pos x="184" y="58"/>
                </a:cxn>
                <a:cxn ang="0">
                  <a:pos x="206" y="56"/>
                </a:cxn>
                <a:cxn ang="0">
                  <a:pos x="220" y="51"/>
                </a:cxn>
                <a:cxn ang="0">
                  <a:pos x="240" y="40"/>
                </a:cxn>
                <a:cxn ang="0">
                  <a:pos x="232" y="59"/>
                </a:cxn>
                <a:cxn ang="0">
                  <a:pos x="225" y="63"/>
                </a:cxn>
                <a:cxn ang="0">
                  <a:pos x="221" y="65"/>
                </a:cxn>
                <a:cxn ang="0">
                  <a:pos x="213" y="68"/>
                </a:cxn>
                <a:cxn ang="0">
                  <a:pos x="164" y="80"/>
                </a:cxn>
                <a:cxn ang="0">
                  <a:pos x="167" y="81"/>
                </a:cxn>
                <a:cxn ang="0">
                  <a:pos x="174" y="85"/>
                </a:cxn>
                <a:cxn ang="0">
                  <a:pos x="179" y="92"/>
                </a:cxn>
                <a:cxn ang="0">
                  <a:pos x="184" y="98"/>
                </a:cxn>
                <a:cxn ang="0">
                  <a:pos x="196" y="104"/>
                </a:cxn>
                <a:cxn ang="0">
                  <a:pos x="211" y="110"/>
                </a:cxn>
                <a:cxn ang="0">
                  <a:pos x="212" y="113"/>
                </a:cxn>
                <a:cxn ang="0">
                  <a:pos x="208" y="118"/>
                </a:cxn>
                <a:cxn ang="0">
                  <a:pos x="182" y="117"/>
                </a:cxn>
                <a:cxn ang="0">
                  <a:pos x="167" y="104"/>
                </a:cxn>
                <a:cxn ang="0">
                  <a:pos x="161" y="100"/>
                </a:cxn>
                <a:cxn ang="0">
                  <a:pos x="156" y="97"/>
                </a:cxn>
                <a:cxn ang="0">
                  <a:pos x="141" y="90"/>
                </a:cxn>
                <a:cxn ang="0">
                  <a:pos x="132" y="88"/>
                </a:cxn>
                <a:cxn ang="0">
                  <a:pos x="128" y="99"/>
                </a:cxn>
                <a:cxn ang="0">
                  <a:pos x="127" y="100"/>
                </a:cxn>
                <a:cxn ang="0">
                  <a:pos x="119" y="102"/>
                </a:cxn>
                <a:cxn ang="0">
                  <a:pos x="103" y="95"/>
                </a:cxn>
                <a:cxn ang="0">
                  <a:pos x="89" y="85"/>
                </a:cxn>
                <a:cxn ang="0">
                  <a:pos x="70" y="84"/>
                </a:cxn>
                <a:cxn ang="0">
                  <a:pos x="73" y="83"/>
                </a:cxn>
                <a:cxn ang="0">
                  <a:pos x="71" y="75"/>
                </a:cxn>
                <a:cxn ang="0">
                  <a:pos x="51" y="54"/>
                </a:cxn>
                <a:cxn ang="0">
                  <a:pos x="46" y="50"/>
                </a:cxn>
                <a:cxn ang="0">
                  <a:pos x="40" y="46"/>
                </a:cxn>
                <a:cxn ang="0">
                  <a:pos x="26" y="38"/>
                </a:cxn>
                <a:cxn ang="0">
                  <a:pos x="19" y="33"/>
                </a:cxn>
                <a:cxn ang="0">
                  <a:pos x="15" y="31"/>
                </a:cxn>
                <a:cxn ang="0">
                  <a:pos x="10" y="27"/>
                </a:cxn>
                <a:cxn ang="0">
                  <a:pos x="2" y="19"/>
                </a:cxn>
                <a:cxn ang="0">
                  <a:pos x="0" y="0"/>
                </a:cxn>
              </a:cxnLst>
              <a:rect l="0" t="0" r="r" b="b"/>
              <a:pathLst>
                <a:path w="240" h="118">
                  <a:moveTo>
                    <a:pt x="0" y="0"/>
                  </a:moveTo>
                  <a:lnTo>
                    <a:pt x="29" y="4"/>
                  </a:lnTo>
                  <a:lnTo>
                    <a:pt x="28" y="4"/>
                  </a:lnTo>
                  <a:lnTo>
                    <a:pt x="25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5" y="9"/>
                  </a:lnTo>
                  <a:lnTo>
                    <a:pt x="29" y="10"/>
                  </a:lnTo>
                  <a:lnTo>
                    <a:pt x="38" y="14"/>
                  </a:lnTo>
                  <a:lnTo>
                    <a:pt x="46" y="16"/>
                  </a:lnTo>
                  <a:lnTo>
                    <a:pt x="54" y="20"/>
                  </a:lnTo>
                  <a:lnTo>
                    <a:pt x="53" y="19"/>
                  </a:lnTo>
                  <a:lnTo>
                    <a:pt x="53" y="10"/>
                  </a:lnTo>
                  <a:lnTo>
                    <a:pt x="55" y="7"/>
                  </a:lnTo>
                  <a:lnTo>
                    <a:pt x="58" y="6"/>
                  </a:lnTo>
                  <a:lnTo>
                    <a:pt x="66" y="5"/>
                  </a:lnTo>
                  <a:lnTo>
                    <a:pt x="87" y="10"/>
                  </a:lnTo>
                  <a:lnTo>
                    <a:pt x="92" y="14"/>
                  </a:lnTo>
                  <a:lnTo>
                    <a:pt x="97" y="19"/>
                  </a:lnTo>
                  <a:lnTo>
                    <a:pt x="115" y="31"/>
                  </a:lnTo>
                  <a:lnTo>
                    <a:pt x="122" y="38"/>
                  </a:lnTo>
                  <a:lnTo>
                    <a:pt x="124" y="39"/>
                  </a:lnTo>
                  <a:lnTo>
                    <a:pt x="129" y="40"/>
                  </a:lnTo>
                  <a:lnTo>
                    <a:pt x="136" y="43"/>
                  </a:lnTo>
                  <a:lnTo>
                    <a:pt x="143" y="45"/>
                  </a:lnTo>
                  <a:lnTo>
                    <a:pt x="148" y="46"/>
                  </a:lnTo>
                  <a:lnTo>
                    <a:pt x="161" y="46"/>
                  </a:lnTo>
                  <a:lnTo>
                    <a:pt x="184" y="58"/>
                  </a:lnTo>
                  <a:lnTo>
                    <a:pt x="200" y="58"/>
                  </a:lnTo>
                  <a:lnTo>
                    <a:pt x="206" y="56"/>
                  </a:lnTo>
                  <a:lnTo>
                    <a:pt x="213" y="54"/>
                  </a:lnTo>
                  <a:lnTo>
                    <a:pt x="220" y="51"/>
                  </a:lnTo>
                  <a:lnTo>
                    <a:pt x="222" y="50"/>
                  </a:lnTo>
                  <a:lnTo>
                    <a:pt x="240" y="40"/>
                  </a:lnTo>
                  <a:lnTo>
                    <a:pt x="238" y="53"/>
                  </a:lnTo>
                  <a:lnTo>
                    <a:pt x="232" y="59"/>
                  </a:lnTo>
                  <a:lnTo>
                    <a:pt x="228" y="61"/>
                  </a:lnTo>
                  <a:lnTo>
                    <a:pt x="225" y="63"/>
                  </a:lnTo>
                  <a:lnTo>
                    <a:pt x="222" y="64"/>
                  </a:lnTo>
                  <a:lnTo>
                    <a:pt x="221" y="65"/>
                  </a:lnTo>
                  <a:lnTo>
                    <a:pt x="218" y="66"/>
                  </a:lnTo>
                  <a:lnTo>
                    <a:pt x="213" y="68"/>
                  </a:lnTo>
                  <a:lnTo>
                    <a:pt x="167" y="68"/>
                  </a:lnTo>
                  <a:lnTo>
                    <a:pt x="164" y="80"/>
                  </a:lnTo>
                  <a:lnTo>
                    <a:pt x="166" y="80"/>
                  </a:lnTo>
                  <a:lnTo>
                    <a:pt x="167" y="81"/>
                  </a:lnTo>
                  <a:lnTo>
                    <a:pt x="171" y="83"/>
                  </a:lnTo>
                  <a:lnTo>
                    <a:pt x="174" y="85"/>
                  </a:lnTo>
                  <a:lnTo>
                    <a:pt x="177" y="88"/>
                  </a:lnTo>
                  <a:lnTo>
                    <a:pt x="179" y="92"/>
                  </a:lnTo>
                  <a:lnTo>
                    <a:pt x="182" y="94"/>
                  </a:lnTo>
                  <a:lnTo>
                    <a:pt x="184" y="98"/>
                  </a:lnTo>
                  <a:lnTo>
                    <a:pt x="188" y="100"/>
                  </a:lnTo>
                  <a:lnTo>
                    <a:pt x="196" y="104"/>
                  </a:lnTo>
                  <a:lnTo>
                    <a:pt x="203" y="107"/>
                  </a:lnTo>
                  <a:lnTo>
                    <a:pt x="211" y="110"/>
                  </a:lnTo>
                  <a:lnTo>
                    <a:pt x="211" y="112"/>
                  </a:lnTo>
                  <a:lnTo>
                    <a:pt x="212" y="113"/>
                  </a:lnTo>
                  <a:lnTo>
                    <a:pt x="212" y="114"/>
                  </a:lnTo>
                  <a:lnTo>
                    <a:pt x="208" y="118"/>
                  </a:lnTo>
                  <a:lnTo>
                    <a:pt x="187" y="118"/>
                  </a:lnTo>
                  <a:lnTo>
                    <a:pt x="182" y="117"/>
                  </a:lnTo>
                  <a:lnTo>
                    <a:pt x="174" y="109"/>
                  </a:lnTo>
                  <a:lnTo>
                    <a:pt x="167" y="104"/>
                  </a:lnTo>
                  <a:lnTo>
                    <a:pt x="162" y="102"/>
                  </a:lnTo>
                  <a:lnTo>
                    <a:pt x="161" y="100"/>
                  </a:lnTo>
                  <a:lnTo>
                    <a:pt x="158" y="99"/>
                  </a:lnTo>
                  <a:lnTo>
                    <a:pt x="156" y="97"/>
                  </a:lnTo>
                  <a:lnTo>
                    <a:pt x="149" y="93"/>
                  </a:lnTo>
                  <a:lnTo>
                    <a:pt x="141" y="90"/>
                  </a:lnTo>
                  <a:lnTo>
                    <a:pt x="134" y="89"/>
                  </a:lnTo>
                  <a:lnTo>
                    <a:pt x="132" y="88"/>
                  </a:lnTo>
                  <a:lnTo>
                    <a:pt x="128" y="98"/>
                  </a:lnTo>
                  <a:lnTo>
                    <a:pt x="128" y="99"/>
                  </a:lnTo>
                  <a:lnTo>
                    <a:pt x="127" y="99"/>
                  </a:lnTo>
                  <a:lnTo>
                    <a:pt x="127" y="100"/>
                  </a:lnTo>
                  <a:lnTo>
                    <a:pt x="124" y="102"/>
                  </a:lnTo>
                  <a:lnTo>
                    <a:pt x="119" y="102"/>
                  </a:lnTo>
                  <a:lnTo>
                    <a:pt x="112" y="99"/>
                  </a:lnTo>
                  <a:lnTo>
                    <a:pt x="103" y="95"/>
                  </a:lnTo>
                  <a:lnTo>
                    <a:pt x="95" y="90"/>
                  </a:lnTo>
                  <a:lnTo>
                    <a:pt x="89" y="85"/>
                  </a:lnTo>
                  <a:lnTo>
                    <a:pt x="87" y="84"/>
                  </a:lnTo>
                  <a:lnTo>
                    <a:pt x="70" y="84"/>
                  </a:lnTo>
                  <a:lnTo>
                    <a:pt x="71" y="83"/>
                  </a:lnTo>
                  <a:lnTo>
                    <a:pt x="73" y="83"/>
                  </a:lnTo>
                  <a:lnTo>
                    <a:pt x="73" y="78"/>
                  </a:lnTo>
                  <a:lnTo>
                    <a:pt x="71" y="75"/>
                  </a:lnTo>
                  <a:lnTo>
                    <a:pt x="69" y="71"/>
                  </a:lnTo>
                  <a:lnTo>
                    <a:pt x="51" y="54"/>
                  </a:lnTo>
                  <a:lnTo>
                    <a:pt x="48" y="51"/>
                  </a:lnTo>
                  <a:lnTo>
                    <a:pt x="46" y="50"/>
                  </a:lnTo>
                  <a:lnTo>
                    <a:pt x="44" y="49"/>
                  </a:lnTo>
                  <a:lnTo>
                    <a:pt x="40" y="46"/>
                  </a:lnTo>
                  <a:lnTo>
                    <a:pt x="34" y="43"/>
                  </a:lnTo>
                  <a:lnTo>
                    <a:pt x="26" y="38"/>
                  </a:lnTo>
                  <a:lnTo>
                    <a:pt x="21" y="34"/>
                  </a:lnTo>
                  <a:lnTo>
                    <a:pt x="19" y="33"/>
                  </a:lnTo>
                  <a:lnTo>
                    <a:pt x="16" y="33"/>
                  </a:lnTo>
                  <a:lnTo>
                    <a:pt x="15" y="31"/>
                  </a:lnTo>
                  <a:lnTo>
                    <a:pt x="12" y="30"/>
                  </a:lnTo>
                  <a:lnTo>
                    <a:pt x="10" y="27"/>
                  </a:lnTo>
                  <a:lnTo>
                    <a:pt x="7" y="24"/>
                  </a:lnTo>
                  <a:lnTo>
                    <a:pt x="2" y="19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gray">
            <a:xfrm>
              <a:off x="9115" y="2721"/>
              <a:ext cx="481" cy="346"/>
            </a:xfrm>
            <a:custGeom>
              <a:avLst/>
              <a:gdLst/>
              <a:ahLst/>
              <a:cxnLst>
                <a:cxn ang="0">
                  <a:pos x="363" y="2"/>
                </a:cxn>
                <a:cxn ang="0">
                  <a:pos x="367" y="37"/>
                </a:cxn>
                <a:cxn ang="0">
                  <a:pos x="376" y="49"/>
                </a:cxn>
                <a:cxn ang="0">
                  <a:pos x="381" y="56"/>
                </a:cxn>
                <a:cxn ang="0">
                  <a:pos x="386" y="73"/>
                </a:cxn>
                <a:cxn ang="0">
                  <a:pos x="403" y="88"/>
                </a:cxn>
                <a:cxn ang="0">
                  <a:pos x="420" y="101"/>
                </a:cxn>
                <a:cxn ang="0">
                  <a:pos x="426" y="120"/>
                </a:cxn>
                <a:cxn ang="0">
                  <a:pos x="437" y="144"/>
                </a:cxn>
                <a:cxn ang="0">
                  <a:pos x="442" y="151"/>
                </a:cxn>
                <a:cxn ang="0">
                  <a:pos x="457" y="164"/>
                </a:cxn>
                <a:cxn ang="0">
                  <a:pos x="481" y="189"/>
                </a:cxn>
                <a:cxn ang="0">
                  <a:pos x="476" y="200"/>
                </a:cxn>
                <a:cxn ang="0">
                  <a:pos x="467" y="215"/>
                </a:cxn>
                <a:cxn ang="0">
                  <a:pos x="459" y="237"/>
                </a:cxn>
                <a:cxn ang="0">
                  <a:pos x="451" y="263"/>
                </a:cxn>
                <a:cxn ang="0">
                  <a:pos x="441" y="272"/>
                </a:cxn>
                <a:cxn ang="0">
                  <a:pos x="425" y="292"/>
                </a:cxn>
                <a:cxn ang="0">
                  <a:pos x="411" y="321"/>
                </a:cxn>
                <a:cxn ang="0">
                  <a:pos x="390" y="341"/>
                </a:cxn>
                <a:cxn ang="0">
                  <a:pos x="366" y="343"/>
                </a:cxn>
                <a:cxn ang="0">
                  <a:pos x="336" y="332"/>
                </a:cxn>
                <a:cxn ang="0">
                  <a:pos x="318" y="325"/>
                </a:cxn>
                <a:cxn ang="0">
                  <a:pos x="300" y="299"/>
                </a:cxn>
                <a:cxn ang="0">
                  <a:pos x="297" y="277"/>
                </a:cxn>
                <a:cxn ang="0">
                  <a:pos x="289" y="269"/>
                </a:cxn>
                <a:cxn ang="0">
                  <a:pos x="272" y="268"/>
                </a:cxn>
                <a:cxn ang="0">
                  <a:pos x="260" y="278"/>
                </a:cxn>
                <a:cxn ang="0">
                  <a:pos x="250" y="282"/>
                </a:cxn>
                <a:cxn ang="0">
                  <a:pos x="248" y="279"/>
                </a:cxn>
                <a:cxn ang="0">
                  <a:pos x="244" y="272"/>
                </a:cxn>
                <a:cxn ang="0">
                  <a:pos x="228" y="255"/>
                </a:cxn>
                <a:cxn ang="0">
                  <a:pos x="205" y="247"/>
                </a:cxn>
                <a:cxn ang="0">
                  <a:pos x="200" y="244"/>
                </a:cxn>
                <a:cxn ang="0">
                  <a:pos x="170" y="244"/>
                </a:cxn>
                <a:cxn ang="0">
                  <a:pos x="121" y="248"/>
                </a:cxn>
                <a:cxn ang="0">
                  <a:pos x="110" y="260"/>
                </a:cxn>
                <a:cxn ang="0">
                  <a:pos x="82" y="272"/>
                </a:cxn>
                <a:cxn ang="0">
                  <a:pos x="49" y="286"/>
                </a:cxn>
                <a:cxn ang="0">
                  <a:pos x="17" y="265"/>
                </a:cxn>
                <a:cxn ang="0">
                  <a:pos x="28" y="258"/>
                </a:cxn>
                <a:cxn ang="0">
                  <a:pos x="39" y="250"/>
                </a:cxn>
                <a:cxn ang="0">
                  <a:pos x="25" y="211"/>
                </a:cxn>
                <a:cxn ang="0">
                  <a:pos x="12" y="186"/>
                </a:cxn>
                <a:cxn ang="0">
                  <a:pos x="4" y="175"/>
                </a:cxn>
                <a:cxn ang="0">
                  <a:pos x="2" y="170"/>
                </a:cxn>
                <a:cxn ang="0">
                  <a:pos x="14" y="125"/>
                </a:cxn>
                <a:cxn ang="0">
                  <a:pos x="30" y="105"/>
                </a:cxn>
                <a:cxn ang="0">
                  <a:pos x="57" y="103"/>
                </a:cxn>
                <a:cxn ang="0">
                  <a:pos x="67" y="98"/>
                </a:cxn>
                <a:cxn ang="0">
                  <a:pos x="87" y="87"/>
                </a:cxn>
                <a:cxn ang="0">
                  <a:pos x="138" y="46"/>
                </a:cxn>
                <a:cxn ang="0">
                  <a:pos x="164" y="21"/>
                </a:cxn>
                <a:cxn ang="0">
                  <a:pos x="181" y="32"/>
                </a:cxn>
                <a:cxn ang="0">
                  <a:pos x="221" y="14"/>
                </a:cxn>
                <a:cxn ang="0">
                  <a:pos x="234" y="8"/>
                </a:cxn>
                <a:cxn ang="0">
                  <a:pos x="293" y="7"/>
                </a:cxn>
                <a:cxn ang="0">
                  <a:pos x="290" y="13"/>
                </a:cxn>
                <a:cxn ang="0">
                  <a:pos x="282" y="26"/>
                </a:cxn>
                <a:cxn ang="0">
                  <a:pos x="283" y="48"/>
                </a:cxn>
                <a:cxn ang="0">
                  <a:pos x="294" y="56"/>
                </a:cxn>
                <a:cxn ang="0">
                  <a:pos x="318" y="63"/>
                </a:cxn>
                <a:cxn ang="0">
                  <a:pos x="328" y="41"/>
                </a:cxn>
              </a:cxnLst>
              <a:rect l="0" t="0" r="r" b="b"/>
              <a:pathLst>
                <a:path w="481" h="346">
                  <a:moveTo>
                    <a:pt x="348" y="0"/>
                  </a:moveTo>
                  <a:lnTo>
                    <a:pt x="361" y="0"/>
                  </a:lnTo>
                  <a:lnTo>
                    <a:pt x="363" y="2"/>
                  </a:lnTo>
                  <a:lnTo>
                    <a:pt x="363" y="12"/>
                  </a:lnTo>
                  <a:lnTo>
                    <a:pt x="366" y="29"/>
                  </a:lnTo>
                  <a:lnTo>
                    <a:pt x="367" y="37"/>
                  </a:lnTo>
                  <a:lnTo>
                    <a:pt x="368" y="41"/>
                  </a:lnTo>
                  <a:lnTo>
                    <a:pt x="371" y="44"/>
                  </a:lnTo>
                  <a:lnTo>
                    <a:pt x="376" y="49"/>
                  </a:lnTo>
                  <a:lnTo>
                    <a:pt x="377" y="52"/>
                  </a:lnTo>
                  <a:lnTo>
                    <a:pt x="380" y="53"/>
                  </a:lnTo>
                  <a:lnTo>
                    <a:pt x="381" y="56"/>
                  </a:lnTo>
                  <a:lnTo>
                    <a:pt x="382" y="62"/>
                  </a:lnTo>
                  <a:lnTo>
                    <a:pt x="385" y="68"/>
                  </a:lnTo>
                  <a:lnTo>
                    <a:pt x="386" y="73"/>
                  </a:lnTo>
                  <a:lnTo>
                    <a:pt x="388" y="77"/>
                  </a:lnTo>
                  <a:lnTo>
                    <a:pt x="396" y="82"/>
                  </a:lnTo>
                  <a:lnTo>
                    <a:pt x="403" y="88"/>
                  </a:lnTo>
                  <a:lnTo>
                    <a:pt x="411" y="92"/>
                  </a:lnTo>
                  <a:lnTo>
                    <a:pt x="416" y="96"/>
                  </a:lnTo>
                  <a:lnTo>
                    <a:pt x="420" y="101"/>
                  </a:lnTo>
                  <a:lnTo>
                    <a:pt x="423" y="110"/>
                  </a:lnTo>
                  <a:lnTo>
                    <a:pt x="425" y="116"/>
                  </a:lnTo>
                  <a:lnTo>
                    <a:pt x="426" y="120"/>
                  </a:lnTo>
                  <a:lnTo>
                    <a:pt x="427" y="122"/>
                  </a:lnTo>
                  <a:lnTo>
                    <a:pt x="430" y="129"/>
                  </a:lnTo>
                  <a:lnTo>
                    <a:pt x="437" y="144"/>
                  </a:lnTo>
                  <a:lnTo>
                    <a:pt x="440" y="147"/>
                  </a:lnTo>
                  <a:lnTo>
                    <a:pt x="441" y="149"/>
                  </a:lnTo>
                  <a:lnTo>
                    <a:pt x="442" y="151"/>
                  </a:lnTo>
                  <a:lnTo>
                    <a:pt x="446" y="154"/>
                  </a:lnTo>
                  <a:lnTo>
                    <a:pt x="451" y="157"/>
                  </a:lnTo>
                  <a:lnTo>
                    <a:pt x="457" y="164"/>
                  </a:lnTo>
                  <a:lnTo>
                    <a:pt x="469" y="173"/>
                  </a:lnTo>
                  <a:lnTo>
                    <a:pt x="477" y="181"/>
                  </a:lnTo>
                  <a:lnTo>
                    <a:pt x="481" y="189"/>
                  </a:lnTo>
                  <a:lnTo>
                    <a:pt x="481" y="195"/>
                  </a:lnTo>
                  <a:lnTo>
                    <a:pt x="479" y="199"/>
                  </a:lnTo>
                  <a:lnTo>
                    <a:pt x="476" y="200"/>
                  </a:lnTo>
                  <a:lnTo>
                    <a:pt x="475" y="201"/>
                  </a:lnTo>
                  <a:lnTo>
                    <a:pt x="471" y="209"/>
                  </a:lnTo>
                  <a:lnTo>
                    <a:pt x="467" y="215"/>
                  </a:lnTo>
                  <a:lnTo>
                    <a:pt x="462" y="224"/>
                  </a:lnTo>
                  <a:lnTo>
                    <a:pt x="460" y="230"/>
                  </a:lnTo>
                  <a:lnTo>
                    <a:pt x="459" y="237"/>
                  </a:lnTo>
                  <a:lnTo>
                    <a:pt x="457" y="244"/>
                  </a:lnTo>
                  <a:lnTo>
                    <a:pt x="455" y="254"/>
                  </a:lnTo>
                  <a:lnTo>
                    <a:pt x="451" y="263"/>
                  </a:lnTo>
                  <a:lnTo>
                    <a:pt x="446" y="268"/>
                  </a:lnTo>
                  <a:lnTo>
                    <a:pt x="444" y="269"/>
                  </a:lnTo>
                  <a:lnTo>
                    <a:pt x="441" y="272"/>
                  </a:lnTo>
                  <a:lnTo>
                    <a:pt x="439" y="273"/>
                  </a:lnTo>
                  <a:lnTo>
                    <a:pt x="430" y="282"/>
                  </a:lnTo>
                  <a:lnTo>
                    <a:pt x="425" y="292"/>
                  </a:lnTo>
                  <a:lnTo>
                    <a:pt x="421" y="302"/>
                  </a:lnTo>
                  <a:lnTo>
                    <a:pt x="415" y="312"/>
                  </a:lnTo>
                  <a:lnTo>
                    <a:pt x="411" y="321"/>
                  </a:lnTo>
                  <a:lnTo>
                    <a:pt x="407" y="326"/>
                  </a:lnTo>
                  <a:lnTo>
                    <a:pt x="397" y="336"/>
                  </a:lnTo>
                  <a:lnTo>
                    <a:pt x="390" y="341"/>
                  </a:lnTo>
                  <a:lnTo>
                    <a:pt x="381" y="345"/>
                  </a:lnTo>
                  <a:lnTo>
                    <a:pt x="373" y="346"/>
                  </a:lnTo>
                  <a:lnTo>
                    <a:pt x="366" y="343"/>
                  </a:lnTo>
                  <a:lnTo>
                    <a:pt x="357" y="341"/>
                  </a:lnTo>
                  <a:lnTo>
                    <a:pt x="346" y="336"/>
                  </a:lnTo>
                  <a:lnTo>
                    <a:pt x="336" y="332"/>
                  </a:lnTo>
                  <a:lnTo>
                    <a:pt x="327" y="328"/>
                  </a:lnTo>
                  <a:lnTo>
                    <a:pt x="321" y="326"/>
                  </a:lnTo>
                  <a:lnTo>
                    <a:pt x="318" y="325"/>
                  </a:lnTo>
                  <a:lnTo>
                    <a:pt x="303" y="309"/>
                  </a:lnTo>
                  <a:lnTo>
                    <a:pt x="302" y="307"/>
                  </a:lnTo>
                  <a:lnTo>
                    <a:pt x="300" y="299"/>
                  </a:lnTo>
                  <a:lnTo>
                    <a:pt x="298" y="289"/>
                  </a:lnTo>
                  <a:lnTo>
                    <a:pt x="297" y="281"/>
                  </a:lnTo>
                  <a:lnTo>
                    <a:pt x="297" y="277"/>
                  </a:lnTo>
                  <a:lnTo>
                    <a:pt x="295" y="273"/>
                  </a:lnTo>
                  <a:lnTo>
                    <a:pt x="294" y="272"/>
                  </a:lnTo>
                  <a:lnTo>
                    <a:pt x="289" y="269"/>
                  </a:lnTo>
                  <a:lnTo>
                    <a:pt x="284" y="269"/>
                  </a:lnTo>
                  <a:lnTo>
                    <a:pt x="279" y="268"/>
                  </a:lnTo>
                  <a:lnTo>
                    <a:pt x="272" y="268"/>
                  </a:lnTo>
                  <a:lnTo>
                    <a:pt x="267" y="270"/>
                  </a:lnTo>
                  <a:lnTo>
                    <a:pt x="264" y="274"/>
                  </a:lnTo>
                  <a:lnTo>
                    <a:pt x="260" y="278"/>
                  </a:lnTo>
                  <a:lnTo>
                    <a:pt x="255" y="281"/>
                  </a:lnTo>
                  <a:lnTo>
                    <a:pt x="251" y="281"/>
                  </a:lnTo>
                  <a:lnTo>
                    <a:pt x="250" y="282"/>
                  </a:lnTo>
                  <a:lnTo>
                    <a:pt x="249" y="282"/>
                  </a:lnTo>
                  <a:lnTo>
                    <a:pt x="248" y="281"/>
                  </a:lnTo>
                  <a:lnTo>
                    <a:pt x="248" y="279"/>
                  </a:lnTo>
                  <a:lnTo>
                    <a:pt x="246" y="278"/>
                  </a:lnTo>
                  <a:lnTo>
                    <a:pt x="245" y="274"/>
                  </a:lnTo>
                  <a:lnTo>
                    <a:pt x="244" y="272"/>
                  </a:lnTo>
                  <a:lnTo>
                    <a:pt x="244" y="265"/>
                  </a:lnTo>
                  <a:lnTo>
                    <a:pt x="243" y="263"/>
                  </a:lnTo>
                  <a:lnTo>
                    <a:pt x="228" y="255"/>
                  </a:lnTo>
                  <a:lnTo>
                    <a:pt x="215" y="250"/>
                  </a:lnTo>
                  <a:lnTo>
                    <a:pt x="210" y="248"/>
                  </a:lnTo>
                  <a:lnTo>
                    <a:pt x="205" y="247"/>
                  </a:lnTo>
                  <a:lnTo>
                    <a:pt x="202" y="245"/>
                  </a:lnTo>
                  <a:lnTo>
                    <a:pt x="201" y="244"/>
                  </a:lnTo>
                  <a:lnTo>
                    <a:pt x="200" y="244"/>
                  </a:lnTo>
                  <a:lnTo>
                    <a:pt x="200" y="245"/>
                  </a:lnTo>
                  <a:lnTo>
                    <a:pt x="186" y="245"/>
                  </a:lnTo>
                  <a:lnTo>
                    <a:pt x="170" y="244"/>
                  </a:lnTo>
                  <a:lnTo>
                    <a:pt x="125" y="244"/>
                  </a:lnTo>
                  <a:lnTo>
                    <a:pt x="121" y="245"/>
                  </a:lnTo>
                  <a:lnTo>
                    <a:pt x="121" y="248"/>
                  </a:lnTo>
                  <a:lnTo>
                    <a:pt x="120" y="252"/>
                  </a:lnTo>
                  <a:lnTo>
                    <a:pt x="117" y="255"/>
                  </a:lnTo>
                  <a:lnTo>
                    <a:pt x="110" y="260"/>
                  </a:lnTo>
                  <a:lnTo>
                    <a:pt x="98" y="265"/>
                  </a:lnTo>
                  <a:lnTo>
                    <a:pt x="89" y="268"/>
                  </a:lnTo>
                  <a:lnTo>
                    <a:pt x="82" y="272"/>
                  </a:lnTo>
                  <a:lnTo>
                    <a:pt x="72" y="276"/>
                  </a:lnTo>
                  <a:lnTo>
                    <a:pt x="59" y="282"/>
                  </a:lnTo>
                  <a:lnTo>
                    <a:pt x="49" y="286"/>
                  </a:lnTo>
                  <a:lnTo>
                    <a:pt x="40" y="287"/>
                  </a:lnTo>
                  <a:lnTo>
                    <a:pt x="34" y="283"/>
                  </a:lnTo>
                  <a:lnTo>
                    <a:pt x="17" y="265"/>
                  </a:lnTo>
                  <a:lnTo>
                    <a:pt x="17" y="263"/>
                  </a:lnTo>
                  <a:lnTo>
                    <a:pt x="24" y="259"/>
                  </a:lnTo>
                  <a:lnTo>
                    <a:pt x="28" y="258"/>
                  </a:lnTo>
                  <a:lnTo>
                    <a:pt x="33" y="255"/>
                  </a:lnTo>
                  <a:lnTo>
                    <a:pt x="37" y="254"/>
                  </a:lnTo>
                  <a:lnTo>
                    <a:pt x="39" y="250"/>
                  </a:lnTo>
                  <a:lnTo>
                    <a:pt x="39" y="243"/>
                  </a:lnTo>
                  <a:lnTo>
                    <a:pt x="35" y="234"/>
                  </a:lnTo>
                  <a:lnTo>
                    <a:pt x="25" y="211"/>
                  </a:lnTo>
                  <a:lnTo>
                    <a:pt x="19" y="201"/>
                  </a:lnTo>
                  <a:lnTo>
                    <a:pt x="14" y="193"/>
                  </a:lnTo>
                  <a:lnTo>
                    <a:pt x="12" y="186"/>
                  </a:lnTo>
                  <a:lnTo>
                    <a:pt x="9" y="181"/>
                  </a:lnTo>
                  <a:lnTo>
                    <a:pt x="5" y="178"/>
                  </a:lnTo>
                  <a:lnTo>
                    <a:pt x="4" y="175"/>
                  </a:lnTo>
                  <a:lnTo>
                    <a:pt x="2" y="174"/>
                  </a:lnTo>
                  <a:lnTo>
                    <a:pt x="0" y="173"/>
                  </a:lnTo>
                  <a:lnTo>
                    <a:pt x="2" y="170"/>
                  </a:lnTo>
                  <a:lnTo>
                    <a:pt x="4" y="161"/>
                  </a:lnTo>
                  <a:lnTo>
                    <a:pt x="7" y="150"/>
                  </a:lnTo>
                  <a:lnTo>
                    <a:pt x="14" y="125"/>
                  </a:lnTo>
                  <a:lnTo>
                    <a:pt x="18" y="115"/>
                  </a:lnTo>
                  <a:lnTo>
                    <a:pt x="23" y="107"/>
                  </a:lnTo>
                  <a:lnTo>
                    <a:pt x="30" y="105"/>
                  </a:lnTo>
                  <a:lnTo>
                    <a:pt x="38" y="103"/>
                  </a:lnTo>
                  <a:lnTo>
                    <a:pt x="48" y="105"/>
                  </a:lnTo>
                  <a:lnTo>
                    <a:pt x="57" y="103"/>
                  </a:lnTo>
                  <a:lnTo>
                    <a:pt x="62" y="102"/>
                  </a:lnTo>
                  <a:lnTo>
                    <a:pt x="66" y="98"/>
                  </a:lnTo>
                  <a:lnTo>
                    <a:pt x="67" y="98"/>
                  </a:lnTo>
                  <a:lnTo>
                    <a:pt x="67" y="96"/>
                  </a:lnTo>
                  <a:lnTo>
                    <a:pt x="66" y="96"/>
                  </a:lnTo>
                  <a:lnTo>
                    <a:pt x="87" y="87"/>
                  </a:lnTo>
                  <a:lnTo>
                    <a:pt x="105" y="65"/>
                  </a:lnTo>
                  <a:lnTo>
                    <a:pt x="128" y="47"/>
                  </a:lnTo>
                  <a:lnTo>
                    <a:pt x="138" y="46"/>
                  </a:lnTo>
                  <a:lnTo>
                    <a:pt x="145" y="38"/>
                  </a:lnTo>
                  <a:lnTo>
                    <a:pt x="148" y="27"/>
                  </a:lnTo>
                  <a:lnTo>
                    <a:pt x="164" y="21"/>
                  </a:lnTo>
                  <a:lnTo>
                    <a:pt x="174" y="33"/>
                  </a:lnTo>
                  <a:lnTo>
                    <a:pt x="179" y="33"/>
                  </a:lnTo>
                  <a:lnTo>
                    <a:pt x="181" y="32"/>
                  </a:lnTo>
                  <a:lnTo>
                    <a:pt x="199" y="24"/>
                  </a:lnTo>
                  <a:lnTo>
                    <a:pt x="209" y="21"/>
                  </a:lnTo>
                  <a:lnTo>
                    <a:pt x="221" y="14"/>
                  </a:lnTo>
                  <a:lnTo>
                    <a:pt x="225" y="13"/>
                  </a:lnTo>
                  <a:lnTo>
                    <a:pt x="233" y="9"/>
                  </a:lnTo>
                  <a:lnTo>
                    <a:pt x="234" y="8"/>
                  </a:lnTo>
                  <a:lnTo>
                    <a:pt x="261" y="8"/>
                  </a:lnTo>
                  <a:lnTo>
                    <a:pt x="275" y="7"/>
                  </a:lnTo>
                  <a:lnTo>
                    <a:pt x="293" y="7"/>
                  </a:lnTo>
                  <a:lnTo>
                    <a:pt x="293" y="9"/>
                  </a:lnTo>
                  <a:lnTo>
                    <a:pt x="292" y="10"/>
                  </a:lnTo>
                  <a:lnTo>
                    <a:pt x="290" y="13"/>
                  </a:lnTo>
                  <a:lnTo>
                    <a:pt x="289" y="17"/>
                  </a:lnTo>
                  <a:lnTo>
                    <a:pt x="283" y="23"/>
                  </a:lnTo>
                  <a:lnTo>
                    <a:pt x="282" y="26"/>
                  </a:lnTo>
                  <a:lnTo>
                    <a:pt x="282" y="28"/>
                  </a:lnTo>
                  <a:lnTo>
                    <a:pt x="283" y="33"/>
                  </a:lnTo>
                  <a:lnTo>
                    <a:pt x="283" y="48"/>
                  </a:lnTo>
                  <a:lnTo>
                    <a:pt x="287" y="52"/>
                  </a:lnTo>
                  <a:lnTo>
                    <a:pt x="290" y="54"/>
                  </a:lnTo>
                  <a:lnTo>
                    <a:pt x="294" y="56"/>
                  </a:lnTo>
                  <a:lnTo>
                    <a:pt x="299" y="58"/>
                  </a:lnTo>
                  <a:lnTo>
                    <a:pt x="308" y="62"/>
                  </a:lnTo>
                  <a:lnTo>
                    <a:pt x="318" y="63"/>
                  </a:lnTo>
                  <a:lnTo>
                    <a:pt x="326" y="65"/>
                  </a:lnTo>
                  <a:lnTo>
                    <a:pt x="329" y="65"/>
                  </a:lnTo>
                  <a:lnTo>
                    <a:pt x="328" y="41"/>
                  </a:lnTo>
                  <a:lnTo>
                    <a:pt x="344" y="3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gray">
            <a:xfrm>
              <a:off x="9471" y="3096"/>
              <a:ext cx="37" cy="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1"/>
                </a:cxn>
                <a:cxn ang="0">
                  <a:pos x="37" y="2"/>
                </a:cxn>
                <a:cxn ang="0">
                  <a:pos x="36" y="4"/>
                </a:cxn>
                <a:cxn ang="0">
                  <a:pos x="36" y="6"/>
                </a:cxn>
                <a:cxn ang="0">
                  <a:pos x="35" y="10"/>
                </a:cxn>
                <a:cxn ang="0">
                  <a:pos x="34" y="12"/>
                </a:cxn>
                <a:cxn ang="0">
                  <a:pos x="34" y="16"/>
                </a:cxn>
                <a:cxn ang="0">
                  <a:pos x="32" y="21"/>
                </a:cxn>
                <a:cxn ang="0">
                  <a:pos x="31" y="29"/>
                </a:cxn>
                <a:cxn ang="0">
                  <a:pos x="30" y="35"/>
                </a:cxn>
                <a:cxn ang="0">
                  <a:pos x="29" y="37"/>
                </a:cxn>
                <a:cxn ang="0">
                  <a:pos x="13" y="40"/>
                </a:cxn>
                <a:cxn ang="0">
                  <a:pos x="13" y="34"/>
                </a:cxn>
                <a:cxn ang="0">
                  <a:pos x="8" y="19"/>
                </a:cxn>
                <a:cxn ang="0">
                  <a:pos x="8" y="16"/>
                </a:cxn>
                <a:cxn ang="0">
                  <a:pos x="7" y="15"/>
                </a:cxn>
                <a:cxn ang="0">
                  <a:pos x="7" y="14"/>
                </a:cxn>
                <a:cxn ang="0">
                  <a:pos x="0" y="0"/>
                </a:cxn>
              </a:cxnLst>
              <a:rect l="0" t="0" r="r" b="b"/>
              <a:pathLst>
                <a:path w="37" h="40">
                  <a:moveTo>
                    <a:pt x="0" y="0"/>
                  </a:moveTo>
                  <a:lnTo>
                    <a:pt x="37" y="1"/>
                  </a:lnTo>
                  <a:lnTo>
                    <a:pt x="37" y="2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5" y="10"/>
                  </a:lnTo>
                  <a:lnTo>
                    <a:pt x="34" y="12"/>
                  </a:lnTo>
                  <a:lnTo>
                    <a:pt x="34" y="16"/>
                  </a:lnTo>
                  <a:lnTo>
                    <a:pt x="32" y="21"/>
                  </a:lnTo>
                  <a:lnTo>
                    <a:pt x="31" y="29"/>
                  </a:lnTo>
                  <a:lnTo>
                    <a:pt x="30" y="35"/>
                  </a:lnTo>
                  <a:lnTo>
                    <a:pt x="29" y="37"/>
                  </a:lnTo>
                  <a:lnTo>
                    <a:pt x="13" y="40"/>
                  </a:lnTo>
                  <a:lnTo>
                    <a:pt x="13" y="34"/>
                  </a:lnTo>
                  <a:lnTo>
                    <a:pt x="8" y="19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gray">
            <a:xfrm>
              <a:off x="9803" y="3038"/>
              <a:ext cx="71" cy="9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4" y="1"/>
                </a:cxn>
                <a:cxn ang="0">
                  <a:pos x="22" y="6"/>
                </a:cxn>
                <a:cxn ang="0">
                  <a:pos x="24" y="8"/>
                </a:cxn>
                <a:cxn ang="0">
                  <a:pos x="27" y="10"/>
                </a:cxn>
                <a:cxn ang="0">
                  <a:pos x="31" y="13"/>
                </a:cxn>
                <a:cxn ang="0">
                  <a:pos x="33" y="15"/>
                </a:cxn>
                <a:cxn ang="0">
                  <a:pos x="36" y="16"/>
                </a:cxn>
                <a:cxn ang="0">
                  <a:pos x="39" y="20"/>
                </a:cxn>
                <a:cxn ang="0">
                  <a:pos x="41" y="23"/>
                </a:cxn>
                <a:cxn ang="0">
                  <a:pos x="42" y="26"/>
                </a:cxn>
                <a:cxn ang="0">
                  <a:pos x="42" y="33"/>
                </a:cxn>
                <a:cxn ang="0">
                  <a:pos x="57" y="29"/>
                </a:cxn>
                <a:cxn ang="0">
                  <a:pos x="57" y="28"/>
                </a:cxn>
                <a:cxn ang="0">
                  <a:pos x="58" y="26"/>
                </a:cxn>
                <a:cxn ang="0">
                  <a:pos x="58" y="25"/>
                </a:cxn>
                <a:cxn ang="0">
                  <a:pos x="61" y="23"/>
                </a:cxn>
                <a:cxn ang="0">
                  <a:pos x="62" y="23"/>
                </a:cxn>
                <a:cxn ang="0">
                  <a:pos x="64" y="24"/>
                </a:cxn>
                <a:cxn ang="0">
                  <a:pos x="66" y="26"/>
                </a:cxn>
                <a:cxn ang="0">
                  <a:pos x="68" y="30"/>
                </a:cxn>
                <a:cxn ang="0">
                  <a:pos x="71" y="41"/>
                </a:cxn>
                <a:cxn ang="0">
                  <a:pos x="71" y="58"/>
                </a:cxn>
                <a:cxn ang="0">
                  <a:pos x="70" y="60"/>
                </a:cxn>
                <a:cxn ang="0">
                  <a:pos x="61" y="65"/>
                </a:cxn>
                <a:cxn ang="0">
                  <a:pos x="36" y="93"/>
                </a:cxn>
                <a:cxn ang="0">
                  <a:pos x="22" y="82"/>
                </a:cxn>
                <a:cxn ang="0">
                  <a:pos x="22" y="65"/>
                </a:cxn>
                <a:cxn ang="0">
                  <a:pos x="23" y="60"/>
                </a:cxn>
                <a:cxn ang="0">
                  <a:pos x="23" y="54"/>
                </a:cxn>
                <a:cxn ang="0">
                  <a:pos x="2" y="51"/>
                </a:cxn>
                <a:cxn ang="0">
                  <a:pos x="2" y="49"/>
                </a:cxn>
                <a:cxn ang="0">
                  <a:pos x="0" y="46"/>
                </a:cxn>
                <a:cxn ang="0">
                  <a:pos x="0" y="40"/>
                </a:cxn>
                <a:cxn ang="0">
                  <a:pos x="2" y="38"/>
                </a:cxn>
                <a:cxn ang="0">
                  <a:pos x="7" y="33"/>
                </a:cxn>
                <a:cxn ang="0">
                  <a:pos x="9" y="31"/>
                </a:cxn>
                <a:cxn ang="0">
                  <a:pos x="13" y="28"/>
                </a:cxn>
                <a:cxn ang="0">
                  <a:pos x="14" y="25"/>
                </a:cxn>
                <a:cxn ang="0">
                  <a:pos x="16" y="24"/>
                </a:cxn>
                <a:cxn ang="0">
                  <a:pos x="16" y="21"/>
                </a:cxn>
                <a:cxn ang="0">
                  <a:pos x="14" y="20"/>
                </a:cxn>
                <a:cxn ang="0">
                  <a:pos x="7" y="15"/>
                </a:cxn>
                <a:cxn ang="0">
                  <a:pos x="4" y="14"/>
                </a:cxn>
                <a:cxn ang="0">
                  <a:pos x="2" y="11"/>
                </a:cxn>
                <a:cxn ang="0">
                  <a:pos x="4" y="0"/>
                </a:cxn>
              </a:cxnLst>
              <a:rect l="0" t="0" r="r" b="b"/>
              <a:pathLst>
                <a:path w="71" h="93">
                  <a:moveTo>
                    <a:pt x="4" y="0"/>
                  </a:moveTo>
                  <a:lnTo>
                    <a:pt x="14" y="1"/>
                  </a:lnTo>
                  <a:lnTo>
                    <a:pt x="22" y="6"/>
                  </a:lnTo>
                  <a:lnTo>
                    <a:pt x="24" y="8"/>
                  </a:lnTo>
                  <a:lnTo>
                    <a:pt x="27" y="10"/>
                  </a:lnTo>
                  <a:lnTo>
                    <a:pt x="31" y="13"/>
                  </a:lnTo>
                  <a:lnTo>
                    <a:pt x="33" y="15"/>
                  </a:lnTo>
                  <a:lnTo>
                    <a:pt x="36" y="16"/>
                  </a:lnTo>
                  <a:lnTo>
                    <a:pt x="39" y="20"/>
                  </a:lnTo>
                  <a:lnTo>
                    <a:pt x="41" y="23"/>
                  </a:lnTo>
                  <a:lnTo>
                    <a:pt x="42" y="26"/>
                  </a:lnTo>
                  <a:lnTo>
                    <a:pt x="42" y="33"/>
                  </a:lnTo>
                  <a:lnTo>
                    <a:pt x="57" y="29"/>
                  </a:lnTo>
                  <a:lnTo>
                    <a:pt x="57" y="28"/>
                  </a:lnTo>
                  <a:lnTo>
                    <a:pt x="58" y="26"/>
                  </a:lnTo>
                  <a:lnTo>
                    <a:pt x="58" y="25"/>
                  </a:lnTo>
                  <a:lnTo>
                    <a:pt x="61" y="23"/>
                  </a:lnTo>
                  <a:lnTo>
                    <a:pt x="62" y="23"/>
                  </a:lnTo>
                  <a:lnTo>
                    <a:pt x="64" y="24"/>
                  </a:lnTo>
                  <a:lnTo>
                    <a:pt x="66" y="26"/>
                  </a:lnTo>
                  <a:lnTo>
                    <a:pt x="68" y="30"/>
                  </a:lnTo>
                  <a:lnTo>
                    <a:pt x="71" y="41"/>
                  </a:lnTo>
                  <a:lnTo>
                    <a:pt x="71" y="58"/>
                  </a:lnTo>
                  <a:lnTo>
                    <a:pt x="70" y="60"/>
                  </a:lnTo>
                  <a:lnTo>
                    <a:pt x="61" y="65"/>
                  </a:lnTo>
                  <a:lnTo>
                    <a:pt x="36" y="93"/>
                  </a:lnTo>
                  <a:lnTo>
                    <a:pt x="22" y="82"/>
                  </a:lnTo>
                  <a:lnTo>
                    <a:pt x="22" y="65"/>
                  </a:lnTo>
                  <a:lnTo>
                    <a:pt x="23" y="60"/>
                  </a:lnTo>
                  <a:lnTo>
                    <a:pt x="23" y="54"/>
                  </a:lnTo>
                  <a:lnTo>
                    <a:pt x="2" y="51"/>
                  </a:lnTo>
                  <a:lnTo>
                    <a:pt x="2" y="49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2" y="38"/>
                  </a:lnTo>
                  <a:lnTo>
                    <a:pt x="7" y="33"/>
                  </a:lnTo>
                  <a:lnTo>
                    <a:pt x="9" y="31"/>
                  </a:lnTo>
                  <a:lnTo>
                    <a:pt x="13" y="28"/>
                  </a:lnTo>
                  <a:lnTo>
                    <a:pt x="14" y="25"/>
                  </a:lnTo>
                  <a:lnTo>
                    <a:pt x="16" y="24"/>
                  </a:lnTo>
                  <a:lnTo>
                    <a:pt x="16" y="21"/>
                  </a:lnTo>
                  <a:lnTo>
                    <a:pt x="14" y="20"/>
                  </a:lnTo>
                  <a:lnTo>
                    <a:pt x="7" y="15"/>
                  </a:lnTo>
                  <a:lnTo>
                    <a:pt x="4" y="14"/>
                  </a:lnTo>
                  <a:lnTo>
                    <a:pt x="2" y="1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gray">
            <a:xfrm>
              <a:off x="9731" y="3112"/>
              <a:ext cx="80" cy="88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62" y="1"/>
                </a:cxn>
                <a:cxn ang="0">
                  <a:pos x="70" y="1"/>
                </a:cxn>
                <a:cxn ang="0">
                  <a:pos x="72" y="3"/>
                </a:cxn>
                <a:cxn ang="0">
                  <a:pos x="74" y="5"/>
                </a:cxn>
                <a:cxn ang="0">
                  <a:pos x="75" y="6"/>
                </a:cxn>
                <a:cxn ang="0">
                  <a:pos x="75" y="9"/>
                </a:cxn>
                <a:cxn ang="0">
                  <a:pos x="76" y="11"/>
                </a:cxn>
                <a:cxn ang="0">
                  <a:pos x="76" y="16"/>
                </a:cxn>
                <a:cxn ang="0">
                  <a:pos x="77" y="18"/>
                </a:cxn>
                <a:cxn ang="0">
                  <a:pos x="77" y="20"/>
                </a:cxn>
                <a:cxn ang="0">
                  <a:pos x="79" y="23"/>
                </a:cxn>
                <a:cxn ang="0">
                  <a:pos x="79" y="26"/>
                </a:cxn>
                <a:cxn ang="0">
                  <a:pos x="80" y="29"/>
                </a:cxn>
                <a:cxn ang="0">
                  <a:pos x="80" y="34"/>
                </a:cxn>
                <a:cxn ang="0">
                  <a:pos x="77" y="37"/>
                </a:cxn>
                <a:cxn ang="0">
                  <a:pos x="76" y="37"/>
                </a:cxn>
                <a:cxn ang="0">
                  <a:pos x="75" y="38"/>
                </a:cxn>
                <a:cxn ang="0">
                  <a:pos x="72" y="38"/>
                </a:cxn>
                <a:cxn ang="0">
                  <a:pos x="70" y="39"/>
                </a:cxn>
                <a:cxn ang="0">
                  <a:pos x="65" y="43"/>
                </a:cxn>
                <a:cxn ang="0">
                  <a:pos x="57" y="47"/>
                </a:cxn>
                <a:cxn ang="0">
                  <a:pos x="51" y="49"/>
                </a:cxn>
                <a:cxn ang="0">
                  <a:pos x="46" y="53"/>
                </a:cxn>
                <a:cxn ang="0">
                  <a:pos x="42" y="62"/>
                </a:cxn>
                <a:cxn ang="0">
                  <a:pos x="39" y="72"/>
                </a:cxn>
                <a:cxn ang="0">
                  <a:pos x="36" y="82"/>
                </a:cxn>
                <a:cxn ang="0">
                  <a:pos x="35" y="88"/>
                </a:cxn>
                <a:cxn ang="0">
                  <a:pos x="29" y="88"/>
                </a:cxn>
                <a:cxn ang="0">
                  <a:pos x="26" y="85"/>
                </a:cxn>
                <a:cxn ang="0">
                  <a:pos x="23" y="84"/>
                </a:cxn>
                <a:cxn ang="0">
                  <a:pos x="17" y="78"/>
                </a:cxn>
                <a:cxn ang="0">
                  <a:pos x="16" y="78"/>
                </a:cxn>
                <a:cxn ang="0">
                  <a:pos x="15" y="77"/>
                </a:cxn>
                <a:cxn ang="0">
                  <a:pos x="12" y="77"/>
                </a:cxn>
                <a:cxn ang="0">
                  <a:pos x="10" y="74"/>
                </a:cxn>
                <a:cxn ang="0">
                  <a:pos x="7" y="73"/>
                </a:cxn>
                <a:cxn ang="0">
                  <a:pos x="5" y="70"/>
                </a:cxn>
                <a:cxn ang="0">
                  <a:pos x="3" y="68"/>
                </a:cxn>
                <a:cxn ang="0">
                  <a:pos x="1" y="67"/>
                </a:cxn>
                <a:cxn ang="0">
                  <a:pos x="0" y="64"/>
                </a:cxn>
                <a:cxn ang="0">
                  <a:pos x="7" y="58"/>
                </a:cxn>
                <a:cxn ang="0">
                  <a:pos x="26" y="54"/>
                </a:cxn>
                <a:cxn ang="0">
                  <a:pos x="40" y="49"/>
                </a:cxn>
                <a:cxn ang="0">
                  <a:pos x="41" y="47"/>
                </a:cxn>
                <a:cxn ang="0">
                  <a:pos x="45" y="38"/>
                </a:cxn>
                <a:cxn ang="0">
                  <a:pos x="49" y="26"/>
                </a:cxn>
                <a:cxn ang="0">
                  <a:pos x="52" y="14"/>
                </a:cxn>
                <a:cxn ang="0">
                  <a:pos x="54" y="9"/>
                </a:cxn>
                <a:cxn ang="0">
                  <a:pos x="56" y="5"/>
                </a:cxn>
                <a:cxn ang="0">
                  <a:pos x="57" y="3"/>
                </a:cxn>
                <a:cxn ang="0">
                  <a:pos x="60" y="1"/>
                </a:cxn>
                <a:cxn ang="0">
                  <a:pos x="61" y="0"/>
                </a:cxn>
              </a:cxnLst>
              <a:rect l="0" t="0" r="r" b="b"/>
              <a:pathLst>
                <a:path w="80" h="88">
                  <a:moveTo>
                    <a:pt x="61" y="0"/>
                  </a:moveTo>
                  <a:lnTo>
                    <a:pt x="62" y="1"/>
                  </a:lnTo>
                  <a:lnTo>
                    <a:pt x="70" y="1"/>
                  </a:lnTo>
                  <a:lnTo>
                    <a:pt x="72" y="3"/>
                  </a:lnTo>
                  <a:lnTo>
                    <a:pt x="74" y="5"/>
                  </a:lnTo>
                  <a:lnTo>
                    <a:pt x="75" y="6"/>
                  </a:lnTo>
                  <a:lnTo>
                    <a:pt x="75" y="9"/>
                  </a:lnTo>
                  <a:lnTo>
                    <a:pt x="76" y="11"/>
                  </a:lnTo>
                  <a:lnTo>
                    <a:pt x="76" y="16"/>
                  </a:lnTo>
                  <a:lnTo>
                    <a:pt x="77" y="18"/>
                  </a:lnTo>
                  <a:lnTo>
                    <a:pt x="77" y="20"/>
                  </a:lnTo>
                  <a:lnTo>
                    <a:pt x="79" y="23"/>
                  </a:lnTo>
                  <a:lnTo>
                    <a:pt x="79" y="26"/>
                  </a:lnTo>
                  <a:lnTo>
                    <a:pt x="80" y="29"/>
                  </a:lnTo>
                  <a:lnTo>
                    <a:pt x="80" y="34"/>
                  </a:lnTo>
                  <a:lnTo>
                    <a:pt x="77" y="37"/>
                  </a:lnTo>
                  <a:lnTo>
                    <a:pt x="76" y="37"/>
                  </a:lnTo>
                  <a:lnTo>
                    <a:pt x="75" y="38"/>
                  </a:lnTo>
                  <a:lnTo>
                    <a:pt x="72" y="38"/>
                  </a:lnTo>
                  <a:lnTo>
                    <a:pt x="70" y="39"/>
                  </a:lnTo>
                  <a:lnTo>
                    <a:pt x="65" y="43"/>
                  </a:lnTo>
                  <a:lnTo>
                    <a:pt x="57" y="47"/>
                  </a:lnTo>
                  <a:lnTo>
                    <a:pt x="51" y="49"/>
                  </a:lnTo>
                  <a:lnTo>
                    <a:pt x="46" y="53"/>
                  </a:lnTo>
                  <a:lnTo>
                    <a:pt x="42" y="62"/>
                  </a:lnTo>
                  <a:lnTo>
                    <a:pt x="39" y="72"/>
                  </a:lnTo>
                  <a:lnTo>
                    <a:pt x="36" y="82"/>
                  </a:lnTo>
                  <a:lnTo>
                    <a:pt x="35" y="88"/>
                  </a:lnTo>
                  <a:lnTo>
                    <a:pt x="29" y="88"/>
                  </a:lnTo>
                  <a:lnTo>
                    <a:pt x="26" y="85"/>
                  </a:lnTo>
                  <a:lnTo>
                    <a:pt x="23" y="84"/>
                  </a:lnTo>
                  <a:lnTo>
                    <a:pt x="17" y="78"/>
                  </a:lnTo>
                  <a:lnTo>
                    <a:pt x="16" y="78"/>
                  </a:lnTo>
                  <a:lnTo>
                    <a:pt x="15" y="77"/>
                  </a:lnTo>
                  <a:lnTo>
                    <a:pt x="12" y="77"/>
                  </a:lnTo>
                  <a:lnTo>
                    <a:pt x="10" y="74"/>
                  </a:lnTo>
                  <a:lnTo>
                    <a:pt x="7" y="73"/>
                  </a:lnTo>
                  <a:lnTo>
                    <a:pt x="5" y="70"/>
                  </a:lnTo>
                  <a:lnTo>
                    <a:pt x="3" y="68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7" y="58"/>
                  </a:lnTo>
                  <a:lnTo>
                    <a:pt x="26" y="54"/>
                  </a:lnTo>
                  <a:lnTo>
                    <a:pt x="40" y="49"/>
                  </a:lnTo>
                  <a:lnTo>
                    <a:pt x="41" y="47"/>
                  </a:lnTo>
                  <a:lnTo>
                    <a:pt x="45" y="38"/>
                  </a:lnTo>
                  <a:lnTo>
                    <a:pt x="49" y="26"/>
                  </a:lnTo>
                  <a:lnTo>
                    <a:pt x="52" y="14"/>
                  </a:lnTo>
                  <a:lnTo>
                    <a:pt x="54" y="9"/>
                  </a:lnTo>
                  <a:lnTo>
                    <a:pt x="56" y="5"/>
                  </a:lnTo>
                  <a:lnTo>
                    <a:pt x="57" y="3"/>
                  </a:lnTo>
                  <a:lnTo>
                    <a:pt x="60" y="1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gray">
            <a:xfrm>
              <a:off x="9523" y="1886"/>
              <a:ext cx="32" cy="132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9" y="6"/>
                </a:cxn>
                <a:cxn ang="0">
                  <a:pos x="17" y="24"/>
                </a:cxn>
                <a:cxn ang="0">
                  <a:pos x="24" y="39"/>
                </a:cxn>
                <a:cxn ang="0">
                  <a:pos x="28" y="48"/>
                </a:cxn>
                <a:cxn ang="0">
                  <a:pos x="31" y="57"/>
                </a:cxn>
                <a:cxn ang="0">
                  <a:pos x="32" y="64"/>
                </a:cxn>
                <a:cxn ang="0">
                  <a:pos x="31" y="69"/>
                </a:cxn>
                <a:cxn ang="0">
                  <a:pos x="26" y="79"/>
                </a:cxn>
                <a:cxn ang="0">
                  <a:pos x="23" y="89"/>
                </a:cxn>
                <a:cxn ang="0">
                  <a:pos x="19" y="103"/>
                </a:cxn>
                <a:cxn ang="0">
                  <a:pos x="18" y="114"/>
                </a:cxn>
                <a:cxn ang="0">
                  <a:pos x="18" y="120"/>
                </a:cxn>
                <a:cxn ang="0">
                  <a:pos x="15" y="127"/>
                </a:cxn>
                <a:cxn ang="0">
                  <a:pos x="10" y="132"/>
                </a:cxn>
                <a:cxn ang="0">
                  <a:pos x="8" y="132"/>
                </a:cxn>
                <a:cxn ang="0">
                  <a:pos x="5" y="131"/>
                </a:cxn>
                <a:cxn ang="0">
                  <a:pos x="4" y="128"/>
                </a:cxn>
                <a:cxn ang="0">
                  <a:pos x="4" y="123"/>
                </a:cxn>
                <a:cxn ang="0">
                  <a:pos x="3" y="121"/>
                </a:cxn>
                <a:cxn ang="0">
                  <a:pos x="3" y="118"/>
                </a:cxn>
                <a:cxn ang="0">
                  <a:pos x="2" y="113"/>
                </a:cxn>
                <a:cxn ang="0">
                  <a:pos x="2" y="94"/>
                </a:cxn>
                <a:cxn ang="0">
                  <a:pos x="3" y="86"/>
                </a:cxn>
                <a:cxn ang="0">
                  <a:pos x="3" y="78"/>
                </a:cxn>
                <a:cxn ang="0">
                  <a:pos x="4" y="74"/>
                </a:cxn>
                <a:cxn ang="0">
                  <a:pos x="7" y="69"/>
                </a:cxn>
                <a:cxn ang="0">
                  <a:pos x="8" y="68"/>
                </a:cxn>
                <a:cxn ang="0">
                  <a:pos x="8" y="67"/>
                </a:cxn>
                <a:cxn ang="0">
                  <a:pos x="10" y="60"/>
                </a:cxn>
                <a:cxn ang="0">
                  <a:pos x="10" y="59"/>
                </a:cxn>
                <a:cxn ang="0">
                  <a:pos x="9" y="58"/>
                </a:cxn>
                <a:cxn ang="0">
                  <a:pos x="9" y="55"/>
                </a:cxn>
                <a:cxn ang="0">
                  <a:pos x="2" y="40"/>
                </a:cxn>
                <a:cxn ang="0">
                  <a:pos x="0" y="37"/>
                </a:cxn>
                <a:cxn ang="0">
                  <a:pos x="0" y="34"/>
                </a:cxn>
                <a:cxn ang="0">
                  <a:pos x="2" y="30"/>
                </a:cxn>
                <a:cxn ang="0">
                  <a:pos x="3" y="23"/>
                </a:cxn>
                <a:cxn ang="0">
                  <a:pos x="5" y="15"/>
                </a:cxn>
                <a:cxn ang="0">
                  <a:pos x="8" y="9"/>
                </a:cxn>
                <a:cxn ang="0">
                  <a:pos x="9" y="6"/>
                </a:cxn>
                <a:cxn ang="0">
                  <a:pos x="12" y="5"/>
                </a:cxn>
                <a:cxn ang="0">
                  <a:pos x="13" y="4"/>
                </a:cxn>
                <a:cxn ang="0">
                  <a:pos x="15" y="4"/>
                </a:cxn>
                <a:cxn ang="0">
                  <a:pos x="23" y="0"/>
                </a:cxn>
              </a:cxnLst>
              <a:rect l="0" t="0" r="r" b="b"/>
              <a:pathLst>
                <a:path w="32" h="132">
                  <a:moveTo>
                    <a:pt x="23" y="0"/>
                  </a:moveTo>
                  <a:lnTo>
                    <a:pt x="19" y="6"/>
                  </a:lnTo>
                  <a:lnTo>
                    <a:pt x="17" y="24"/>
                  </a:lnTo>
                  <a:lnTo>
                    <a:pt x="24" y="39"/>
                  </a:lnTo>
                  <a:lnTo>
                    <a:pt x="28" y="48"/>
                  </a:lnTo>
                  <a:lnTo>
                    <a:pt x="31" y="57"/>
                  </a:lnTo>
                  <a:lnTo>
                    <a:pt x="32" y="64"/>
                  </a:lnTo>
                  <a:lnTo>
                    <a:pt x="31" y="69"/>
                  </a:lnTo>
                  <a:lnTo>
                    <a:pt x="26" y="79"/>
                  </a:lnTo>
                  <a:lnTo>
                    <a:pt x="23" y="89"/>
                  </a:lnTo>
                  <a:lnTo>
                    <a:pt x="19" y="103"/>
                  </a:lnTo>
                  <a:lnTo>
                    <a:pt x="18" y="114"/>
                  </a:lnTo>
                  <a:lnTo>
                    <a:pt x="18" y="120"/>
                  </a:lnTo>
                  <a:lnTo>
                    <a:pt x="15" y="127"/>
                  </a:lnTo>
                  <a:lnTo>
                    <a:pt x="10" y="132"/>
                  </a:lnTo>
                  <a:lnTo>
                    <a:pt x="8" y="132"/>
                  </a:lnTo>
                  <a:lnTo>
                    <a:pt x="5" y="131"/>
                  </a:lnTo>
                  <a:lnTo>
                    <a:pt x="4" y="128"/>
                  </a:lnTo>
                  <a:lnTo>
                    <a:pt x="4" y="123"/>
                  </a:lnTo>
                  <a:lnTo>
                    <a:pt x="3" y="121"/>
                  </a:lnTo>
                  <a:lnTo>
                    <a:pt x="3" y="118"/>
                  </a:lnTo>
                  <a:lnTo>
                    <a:pt x="2" y="113"/>
                  </a:lnTo>
                  <a:lnTo>
                    <a:pt x="2" y="94"/>
                  </a:lnTo>
                  <a:lnTo>
                    <a:pt x="3" y="86"/>
                  </a:lnTo>
                  <a:lnTo>
                    <a:pt x="3" y="78"/>
                  </a:lnTo>
                  <a:lnTo>
                    <a:pt x="4" y="74"/>
                  </a:lnTo>
                  <a:lnTo>
                    <a:pt x="7" y="69"/>
                  </a:lnTo>
                  <a:lnTo>
                    <a:pt x="8" y="68"/>
                  </a:lnTo>
                  <a:lnTo>
                    <a:pt x="8" y="67"/>
                  </a:lnTo>
                  <a:lnTo>
                    <a:pt x="10" y="60"/>
                  </a:lnTo>
                  <a:lnTo>
                    <a:pt x="10" y="59"/>
                  </a:lnTo>
                  <a:lnTo>
                    <a:pt x="9" y="58"/>
                  </a:lnTo>
                  <a:lnTo>
                    <a:pt x="9" y="55"/>
                  </a:lnTo>
                  <a:lnTo>
                    <a:pt x="2" y="40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3" y="23"/>
                  </a:lnTo>
                  <a:lnTo>
                    <a:pt x="5" y="15"/>
                  </a:lnTo>
                  <a:lnTo>
                    <a:pt x="8" y="9"/>
                  </a:lnTo>
                  <a:lnTo>
                    <a:pt x="9" y="6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gray">
            <a:xfrm>
              <a:off x="9479" y="2033"/>
              <a:ext cx="68" cy="44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48" y="8"/>
                </a:cxn>
                <a:cxn ang="0">
                  <a:pos x="51" y="8"/>
                </a:cxn>
                <a:cxn ang="0">
                  <a:pos x="54" y="9"/>
                </a:cxn>
                <a:cxn ang="0">
                  <a:pos x="58" y="9"/>
                </a:cxn>
                <a:cxn ang="0">
                  <a:pos x="62" y="10"/>
                </a:cxn>
                <a:cxn ang="0">
                  <a:pos x="66" y="10"/>
                </a:cxn>
                <a:cxn ang="0">
                  <a:pos x="68" y="13"/>
                </a:cxn>
                <a:cxn ang="0">
                  <a:pos x="67" y="18"/>
                </a:cxn>
                <a:cxn ang="0">
                  <a:pos x="63" y="24"/>
                </a:cxn>
                <a:cxn ang="0">
                  <a:pos x="61" y="30"/>
                </a:cxn>
                <a:cxn ang="0">
                  <a:pos x="59" y="33"/>
                </a:cxn>
                <a:cxn ang="0">
                  <a:pos x="57" y="35"/>
                </a:cxn>
                <a:cxn ang="0">
                  <a:pos x="53" y="38"/>
                </a:cxn>
                <a:cxn ang="0">
                  <a:pos x="51" y="40"/>
                </a:cxn>
                <a:cxn ang="0">
                  <a:pos x="47" y="42"/>
                </a:cxn>
                <a:cxn ang="0">
                  <a:pos x="44" y="43"/>
                </a:cxn>
                <a:cxn ang="0">
                  <a:pos x="43" y="44"/>
                </a:cxn>
                <a:cxn ang="0">
                  <a:pos x="42" y="44"/>
                </a:cxn>
                <a:cxn ang="0">
                  <a:pos x="39" y="43"/>
                </a:cxn>
                <a:cxn ang="0">
                  <a:pos x="34" y="42"/>
                </a:cxn>
                <a:cxn ang="0">
                  <a:pos x="16" y="35"/>
                </a:cxn>
                <a:cxn ang="0">
                  <a:pos x="13" y="35"/>
                </a:cxn>
                <a:cxn ang="0">
                  <a:pos x="12" y="37"/>
                </a:cxn>
                <a:cxn ang="0">
                  <a:pos x="9" y="37"/>
                </a:cxn>
                <a:cxn ang="0">
                  <a:pos x="8" y="38"/>
                </a:cxn>
                <a:cxn ang="0">
                  <a:pos x="5" y="38"/>
                </a:cxn>
                <a:cxn ang="0">
                  <a:pos x="3" y="37"/>
                </a:cxn>
                <a:cxn ang="0">
                  <a:pos x="2" y="35"/>
                </a:cxn>
                <a:cxn ang="0">
                  <a:pos x="0" y="33"/>
                </a:cxn>
                <a:cxn ang="0">
                  <a:pos x="0" y="28"/>
                </a:cxn>
                <a:cxn ang="0">
                  <a:pos x="2" y="25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4" y="18"/>
                </a:cxn>
                <a:cxn ang="0">
                  <a:pos x="4" y="16"/>
                </a:cxn>
                <a:cxn ang="0">
                  <a:pos x="21" y="13"/>
                </a:cxn>
                <a:cxn ang="0">
                  <a:pos x="28" y="0"/>
                </a:cxn>
              </a:cxnLst>
              <a:rect l="0" t="0" r="r" b="b"/>
              <a:pathLst>
                <a:path w="68" h="44">
                  <a:moveTo>
                    <a:pt x="28" y="0"/>
                  </a:moveTo>
                  <a:lnTo>
                    <a:pt x="48" y="8"/>
                  </a:lnTo>
                  <a:lnTo>
                    <a:pt x="51" y="8"/>
                  </a:lnTo>
                  <a:lnTo>
                    <a:pt x="54" y="9"/>
                  </a:lnTo>
                  <a:lnTo>
                    <a:pt x="58" y="9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68" y="13"/>
                  </a:lnTo>
                  <a:lnTo>
                    <a:pt x="67" y="18"/>
                  </a:lnTo>
                  <a:lnTo>
                    <a:pt x="63" y="24"/>
                  </a:lnTo>
                  <a:lnTo>
                    <a:pt x="61" y="30"/>
                  </a:lnTo>
                  <a:lnTo>
                    <a:pt x="59" y="33"/>
                  </a:lnTo>
                  <a:lnTo>
                    <a:pt x="57" y="35"/>
                  </a:lnTo>
                  <a:lnTo>
                    <a:pt x="53" y="38"/>
                  </a:lnTo>
                  <a:lnTo>
                    <a:pt x="51" y="40"/>
                  </a:lnTo>
                  <a:lnTo>
                    <a:pt x="47" y="42"/>
                  </a:lnTo>
                  <a:lnTo>
                    <a:pt x="44" y="43"/>
                  </a:lnTo>
                  <a:lnTo>
                    <a:pt x="43" y="44"/>
                  </a:lnTo>
                  <a:lnTo>
                    <a:pt x="42" y="44"/>
                  </a:lnTo>
                  <a:lnTo>
                    <a:pt x="39" y="43"/>
                  </a:lnTo>
                  <a:lnTo>
                    <a:pt x="34" y="42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9" y="37"/>
                  </a:lnTo>
                  <a:lnTo>
                    <a:pt x="8" y="38"/>
                  </a:lnTo>
                  <a:lnTo>
                    <a:pt x="5" y="38"/>
                  </a:lnTo>
                  <a:lnTo>
                    <a:pt x="3" y="37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21" y="1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gray">
            <a:xfrm>
              <a:off x="9373" y="2095"/>
              <a:ext cx="134" cy="91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30" y="24"/>
                </a:cxn>
                <a:cxn ang="0">
                  <a:pos x="130" y="25"/>
                </a:cxn>
                <a:cxn ang="0">
                  <a:pos x="129" y="26"/>
                </a:cxn>
                <a:cxn ang="0">
                  <a:pos x="125" y="34"/>
                </a:cxn>
                <a:cxn ang="0">
                  <a:pos x="123" y="41"/>
                </a:cxn>
                <a:cxn ang="0">
                  <a:pos x="118" y="59"/>
                </a:cxn>
                <a:cxn ang="0">
                  <a:pos x="114" y="62"/>
                </a:cxn>
                <a:cxn ang="0">
                  <a:pos x="106" y="68"/>
                </a:cxn>
                <a:cxn ang="0">
                  <a:pos x="98" y="74"/>
                </a:cxn>
                <a:cxn ang="0">
                  <a:pos x="88" y="78"/>
                </a:cxn>
                <a:cxn ang="0">
                  <a:pos x="81" y="80"/>
                </a:cxn>
                <a:cxn ang="0">
                  <a:pos x="78" y="81"/>
                </a:cxn>
                <a:cxn ang="0">
                  <a:pos x="75" y="83"/>
                </a:cxn>
                <a:cxn ang="0">
                  <a:pos x="69" y="89"/>
                </a:cxn>
                <a:cxn ang="0">
                  <a:pos x="68" y="91"/>
                </a:cxn>
                <a:cxn ang="0">
                  <a:pos x="65" y="90"/>
                </a:cxn>
                <a:cxn ang="0">
                  <a:pos x="57" y="85"/>
                </a:cxn>
                <a:cxn ang="0">
                  <a:pos x="45" y="78"/>
                </a:cxn>
                <a:cxn ang="0">
                  <a:pos x="41" y="75"/>
                </a:cxn>
                <a:cxn ang="0">
                  <a:pos x="39" y="74"/>
                </a:cxn>
                <a:cxn ang="0">
                  <a:pos x="35" y="74"/>
                </a:cxn>
                <a:cxn ang="0">
                  <a:pos x="34" y="75"/>
                </a:cxn>
                <a:cxn ang="0">
                  <a:pos x="32" y="75"/>
                </a:cxn>
                <a:cxn ang="0">
                  <a:pos x="32" y="79"/>
                </a:cxn>
                <a:cxn ang="0">
                  <a:pos x="0" y="64"/>
                </a:cxn>
                <a:cxn ang="0">
                  <a:pos x="10" y="59"/>
                </a:cxn>
                <a:cxn ang="0">
                  <a:pos x="21" y="54"/>
                </a:cxn>
                <a:cxn ang="0">
                  <a:pos x="25" y="52"/>
                </a:cxn>
                <a:cxn ang="0">
                  <a:pos x="27" y="52"/>
                </a:cxn>
                <a:cxn ang="0">
                  <a:pos x="30" y="54"/>
                </a:cxn>
                <a:cxn ang="0">
                  <a:pos x="31" y="54"/>
                </a:cxn>
                <a:cxn ang="0">
                  <a:pos x="34" y="56"/>
                </a:cxn>
                <a:cxn ang="0">
                  <a:pos x="34" y="57"/>
                </a:cxn>
                <a:cxn ang="0">
                  <a:pos x="39" y="52"/>
                </a:cxn>
                <a:cxn ang="0">
                  <a:pos x="40" y="50"/>
                </a:cxn>
                <a:cxn ang="0">
                  <a:pos x="42" y="47"/>
                </a:cxn>
                <a:cxn ang="0">
                  <a:pos x="49" y="45"/>
                </a:cxn>
                <a:cxn ang="0">
                  <a:pos x="56" y="42"/>
                </a:cxn>
                <a:cxn ang="0">
                  <a:pos x="61" y="41"/>
                </a:cxn>
                <a:cxn ang="0">
                  <a:pos x="64" y="40"/>
                </a:cxn>
                <a:cxn ang="0">
                  <a:pos x="84" y="36"/>
                </a:cxn>
                <a:cxn ang="0">
                  <a:pos x="98" y="34"/>
                </a:cxn>
                <a:cxn ang="0">
                  <a:pos x="117" y="16"/>
                </a:cxn>
                <a:cxn ang="0">
                  <a:pos x="134" y="0"/>
                </a:cxn>
              </a:cxnLst>
              <a:rect l="0" t="0" r="r" b="b"/>
              <a:pathLst>
                <a:path w="134" h="91">
                  <a:moveTo>
                    <a:pt x="134" y="0"/>
                  </a:moveTo>
                  <a:lnTo>
                    <a:pt x="130" y="24"/>
                  </a:lnTo>
                  <a:lnTo>
                    <a:pt x="130" y="25"/>
                  </a:lnTo>
                  <a:lnTo>
                    <a:pt x="129" y="26"/>
                  </a:lnTo>
                  <a:lnTo>
                    <a:pt x="125" y="34"/>
                  </a:lnTo>
                  <a:lnTo>
                    <a:pt x="123" y="41"/>
                  </a:lnTo>
                  <a:lnTo>
                    <a:pt x="118" y="59"/>
                  </a:lnTo>
                  <a:lnTo>
                    <a:pt x="114" y="62"/>
                  </a:lnTo>
                  <a:lnTo>
                    <a:pt x="106" y="68"/>
                  </a:lnTo>
                  <a:lnTo>
                    <a:pt x="98" y="74"/>
                  </a:lnTo>
                  <a:lnTo>
                    <a:pt x="88" y="78"/>
                  </a:lnTo>
                  <a:lnTo>
                    <a:pt x="81" y="80"/>
                  </a:lnTo>
                  <a:lnTo>
                    <a:pt x="78" y="81"/>
                  </a:lnTo>
                  <a:lnTo>
                    <a:pt x="75" y="83"/>
                  </a:lnTo>
                  <a:lnTo>
                    <a:pt x="69" y="89"/>
                  </a:lnTo>
                  <a:lnTo>
                    <a:pt x="68" y="91"/>
                  </a:lnTo>
                  <a:lnTo>
                    <a:pt x="65" y="90"/>
                  </a:lnTo>
                  <a:lnTo>
                    <a:pt x="57" y="85"/>
                  </a:lnTo>
                  <a:lnTo>
                    <a:pt x="45" y="78"/>
                  </a:lnTo>
                  <a:lnTo>
                    <a:pt x="41" y="75"/>
                  </a:lnTo>
                  <a:lnTo>
                    <a:pt x="39" y="74"/>
                  </a:lnTo>
                  <a:lnTo>
                    <a:pt x="35" y="74"/>
                  </a:lnTo>
                  <a:lnTo>
                    <a:pt x="34" y="75"/>
                  </a:lnTo>
                  <a:lnTo>
                    <a:pt x="32" y="75"/>
                  </a:lnTo>
                  <a:lnTo>
                    <a:pt x="32" y="79"/>
                  </a:lnTo>
                  <a:lnTo>
                    <a:pt x="0" y="64"/>
                  </a:lnTo>
                  <a:lnTo>
                    <a:pt x="10" y="59"/>
                  </a:lnTo>
                  <a:lnTo>
                    <a:pt x="21" y="54"/>
                  </a:lnTo>
                  <a:lnTo>
                    <a:pt x="25" y="52"/>
                  </a:lnTo>
                  <a:lnTo>
                    <a:pt x="27" y="52"/>
                  </a:lnTo>
                  <a:lnTo>
                    <a:pt x="30" y="54"/>
                  </a:lnTo>
                  <a:lnTo>
                    <a:pt x="31" y="54"/>
                  </a:lnTo>
                  <a:lnTo>
                    <a:pt x="34" y="56"/>
                  </a:lnTo>
                  <a:lnTo>
                    <a:pt x="34" y="57"/>
                  </a:lnTo>
                  <a:lnTo>
                    <a:pt x="39" y="52"/>
                  </a:lnTo>
                  <a:lnTo>
                    <a:pt x="40" y="50"/>
                  </a:lnTo>
                  <a:lnTo>
                    <a:pt x="42" y="47"/>
                  </a:lnTo>
                  <a:lnTo>
                    <a:pt x="49" y="45"/>
                  </a:lnTo>
                  <a:lnTo>
                    <a:pt x="56" y="42"/>
                  </a:lnTo>
                  <a:lnTo>
                    <a:pt x="61" y="41"/>
                  </a:lnTo>
                  <a:lnTo>
                    <a:pt x="64" y="40"/>
                  </a:lnTo>
                  <a:lnTo>
                    <a:pt x="84" y="36"/>
                  </a:lnTo>
                  <a:lnTo>
                    <a:pt x="98" y="34"/>
                  </a:lnTo>
                  <a:lnTo>
                    <a:pt x="117" y="1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gray">
            <a:xfrm>
              <a:off x="9326" y="2116"/>
              <a:ext cx="29" cy="3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9" y="13"/>
                </a:cxn>
                <a:cxn ang="0">
                  <a:pos x="28" y="15"/>
                </a:cxn>
                <a:cxn ang="0">
                  <a:pos x="27" y="16"/>
                </a:cxn>
                <a:cxn ang="0">
                  <a:pos x="25" y="20"/>
                </a:cxn>
                <a:cxn ang="0">
                  <a:pos x="24" y="23"/>
                </a:cxn>
                <a:cxn ang="0">
                  <a:pos x="22" y="25"/>
                </a:cxn>
                <a:cxn ang="0">
                  <a:pos x="17" y="29"/>
                </a:cxn>
                <a:cxn ang="0">
                  <a:pos x="10" y="30"/>
                </a:cxn>
                <a:cxn ang="0">
                  <a:pos x="5" y="30"/>
                </a:cxn>
                <a:cxn ang="0">
                  <a:pos x="2" y="28"/>
                </a:cxn>
                <a:cxn ang="0">
                  <a:pos x="0" y="24"/>
                </a:cxn>
                <a:cxn ang="0">
                  <a:pos x="0" y="18"/>
                </a:cxn>
                <a:cxn ang="0">
                  <a:pos x="2" y="16"/>
                </a:cxn>
                <a:cxn ang="0">
                  <a:pos x="2" y="15"/>
                </a:cxn>
                <a:cxn ang="0">
                  <a:pos x="9" y="6"/>
                </a:cxn>
                <a:cxn ang="0">
                  <a:pos x="17" y="0"/>
                </a:cxn>
              </a:cxnLst>
              <a:rect l="0" t="0" r="r" b="b"/>
              <a:pathLst>
                <a:path w="29" h="30">
                  <a:moveTo>
                    <a:pt x="17" y="0"/>
                  </a:moveTo>
                  <a:lnTo>
                    <a:pt x="29" y="13"/>
                  </a:lnTo>
                  <a:lnTo>
                    <a:pt x="28" y="15"/>
                  </a:lnTo>
                  <a:lnTo>
                    <a:pt x="27" y="16"/>
                  </a:lnTo>
                  <a:lnTo>
                    <a:pt x="25" y="20"/>
                  </a:lnTo>
                  <a:lnTo>
                    <a:pt x="24" y="23"/>
                  </a:lnTo>
                  <a:lnTo>
                    <a:pt x="22" y="25"/>
                  </a:lnTo>
                  <a:lnTo>
                    <a:pt x="17" y="29"/>
                  </a:lnTo>
                  <a:lnTo>
                    <a:pt x="10" y="30"/>
                  </a:lnTo>
                  <a:lnTo>
                    <a:pt x="5" y="30"/>
                  </a:lnTo>
                  <a:lnTo>
                    <a:pt x="2" y="28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gray">
            <a:xfrm>
              <a:off x="9355" y="2181"/>
              <a:ext cx="24" cy="24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4" y="19"/>
                </a:cxn>
                <a:cxn ang="0">
                  <a:pos x="5" y="24"/>
                </a:cxn>
                <a:cxn ang="0">
                  <a:pos x="0" y="5"/>
                </a:cxn>
                <a:cxn ang="0">
                  <a:pos x="4" y="2"/>
                </a:cxn>
                <a:cxn ang="0">
                  <a:pos x="15" y="0"/>
                </a:cxn>
              </a:cxnLst>
              <a:rect l="0" t="0" r="r" b="b"/>
              <a:pathLst>
                <a:path w="24" h="24">
                  <a:moveTo>
                    <a:pt x="15" y="0"/>
                  </a:moveTo>
                  <a:lnTo>
                    <a:pt x="24" y="19"/>
                  </a:lnTo>
                  <a:lnTo>
                    <a:pt x="5" y="24"/>
                  </a:lnTo>
                  <a:lnTo>
                    <a:pt x="0" y="5"/>
                  </a:lnTo>
                  <a:lnTo>
                    <a:pt x="4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gray">
            <a:xfrm>
              <a:off x="8450" y="1393"/>
              <a:ext cx="247" cy="147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27" y="0"/>
                </a:cxn>
                <a:cxn ang="0">
                  <a:pos x="236" y="1"/>
                </a:cxn>
                <a:cxn ang="0">
                  <a:pos x="243" y="1"/>
                </a:cxn>
                <a:cxn ang="0">
                  <a:pos x="247" y="3"/>
                </a:cxn>
                <a:cxn ang="0">
                  <a:pos x="247" y="7"/>
                </a:cxn>
                <a:cxn ang="0">
                  <a:pos x="242" y="12"/>
                </a:cxn>
                <a:cxn ang="0">
                  <a:pos x="206" y="45"/>
                </a:cxn>
                <a:cxn ang="0">
                  <a:pos x="196" y="44"/>
                </a:cxn>
                <a:cxn ang="0">
                  <a:pos x="176" y="56"/>
                </a:cxn>
                <a:cxn ang="0">
                  <a:pos x="173" y="57"/>
                </a:cxn>
                <a:cxn ang="0">
                  <a:pos x="158" y="60"/>
                </a:cxn>
                <a:cxn ang="0">
                  <a:pos x="152" y="61"/>
                </a:cxn>
                <a:cxn ang="0">
                  <a:pos x="127" y="61"/>
                </a:cxn>
                <a:cxn ang="0">
                  <a:pos x="122" y="69"/>
                </a:cxn>
                <a:cxn ang="0">
                  <a:pos x="125" y="85"/>
                </a:cxn>
                <a:cxn ang="0">
                  <a:pos x="103" y="95"/>
                </a:cxn>
                <a:cxn ang="0">
                  <a:pos x="86" y="109"/>
                </a:cxn>
                <a:cxn ang="0">
                  <a:pos x="99" y="128"/>
                </a:cxn>
                <a:cxn ang="0">
                  <a:pos x="93" y="141"/>
                </a:cxn>
                <a:cxn ang="0">
                  <a:pos x="76" y="147"/>
                </a:cxn>
                <a:cxn ang="0">
                  <a:pos x="61" y="130"/>
                </a:cxn>
                <a:cxn ang="0">
                  <a:pos x="20" y="130"/>
                </a:cxn>
                <a:cxn ang="0">
                  <a:pos x="10" y="129"/>
                </a:cxn>
                <a:cxn ang="0">
                  <a:pos x="5" y="128"/>
                </a:cxn>
                <a:cxn ang="0">
                  <a:pos x="4" y="126"/>
                </a:cxn>
                <a:cxn ang="0">
                  <a:pos x="4" y="124"/>
                </a:cxn>
                <a:cxn ang="0">
                  <a:pos x="0" y="120"/>
                </a:cxn>
                <a:cxn ang="0">
                  <a:pos x="0" y="118"/>
                </a:cxn>
                <a:cxn ang="0">
                  <a:pos x="1" y="115"/>
                </a:cxn>
                <a:cxn ang="0">
                  <a:pos x="2" y="111"/>
                </a:cxn>
                <a:cxn ang="0">
                  <a:pos x="10" y="99"/>
                </a:cxn>
                <a:cxn ang="0">
                  <a:pos x="21" y="86"/>
                </a:cxn>
                <a:cxn ang="0">
                  <a:pos x="40" y="67"/>
                </a:cxn>
                <a:cxn ang="0">
                  <a:pos x="44" y="62"/>
                </a:cxn>
                <a:cxn ang="0">
                  <a:pos x="46" y="59"/>
                </a:cxn>
                <a:cxn ang="0">
                  <a:pos x="50" y="56"/>
                </a:cxn>
                <a:cxn ang="0">
                  <a:pos x="56" y="54"/>
                </a:cxn>
                <a:cxn ang="0">
                  <a:pos x="70" y="49"/>
                </a:cxn>
                <a:cxn ang="0">
                  <a:pos x="81" y="46"/>
                </a:cxn>
                <a:cxn ang="0">
                  <a:pos x="93" y="42"/>
                </a:cxn>
                <a:cxn ang="0">
                  <a:pos x="95" y="41"/>
                </a:cxn>
                <a:cxn ang="0">
                  <a:pos x="99" y="38"/>
                </a:cxn>
                <a:cxn ang="0">
                  <a:pos x="104" y="33"/>
                </a:cxn>
                <a:cxn ang="0">
                  <a:pos x="110" y="26"/>
                </a:cxn>
                <a:cxn ang="0">
                  <a:pos x="122" y="17"/>
                </a:cxn>
                <a:cxn ang="0">
                  <a:pos x="133" y="15"/>
                </a:cxn>
                <a:cxn ang="0">
                  <a:pos x="174" y="15"/>
                </a:cxn>
                <a:cxn ang="0">
                  <a:pos x="179" y="12"/>
                </a:cxn>
                <a:cxn ang="0">
                  <a:pos x="188" y="8"/>
                </a:cxn>
                <a:cxn ang="0">
                  <a:pos x="197" y="3"/>
                </a:cxn>
                <a:cxn ang="0">
                  <a:pos x="204" y="0"/>
                </a:cxn>
              </a:cxnLst>
              <a:rect l="0" t="0" r="r" b="b"/>
              <a:pathLst>
                <a:path w="247" h="147">
                  <a:moveTo>
                    <a:pt x="204" y="0"/>
                  </a:moveTo>
                  <a:lnTo>
                    <a:pt x="227" y="0"/>
                  </a:lnTo>
                  <a:lnTo>
                    <a:pt x="236" y="1"/>
                  </a:lnTo>
                  <a:lnTo>
                    <a:pt x="243" y="1"/>
                  </a:lnTo>
                  <a:lnTo>
                    <a:pt x="247" y="3"/>
                  </a:lnTo>
                  <a:lnTo>
                    <a:pt x="247" y="7"/>
                  </a:lnTo>
                  <a:lnTo>
                    <a:pt x="242" y="12"/>
                  </a:lnTo>
                  <a:lnTo>
                    <a:pt x="206" y="45"/>
                  </a:lnTo>
                  <a:lnTo>
                    <a:pt x="196" y="44"/>
                  </a:lnTo>
                  <a:lnTo>
                    <a:pt x="176" y="56"/>
                  </a:lnTo>
                  <a:lnTo>
                    <a:pt x="173" y="57"/>
                  </a:lnTo>
                  <a:lnTo>
                    <a:pt x="158" y="60"/>
                  </a:lnTo>
                  <a:lnTo>
                    <a:pt x="152" y="61"/>
                  </a:lnTo>
                  <a:lnTo>
                    <a:pt x="127" y="61"/>
                  </a:lnTo>
                  <a:lnTo>
                    <a:pt x="122" y="69"/>
                  </a:lnTo>
                  <a:lnTo>
                    <a:pt x="125" y="85"/>
                  </a:lnTo>
                  <a:lnTo>
                    <a:pt x="103" y="95"/>
                  </a:lnTo>
                  <a:lnTo>
                    <a:pt x="86" y="109"/>
                  </a:lnTo>
                  <a:lnTo>
                    <a:pt x="99" y="128"/>
                  </a:lnTo>
                  <a:lnTo>
                    <a:pt x="93" y="141"/>
                  </a:lnTo>
                  <a:lnTo>
                    <a:pt x="76" y="147"/>
                  </a:lnTo>
                  <a:lnTo>
                    <a:pt x="61" y="130"/>
                  </a:lnTo>
                  <a:lnTo>
                    <a:pt x="20" y="130"/>
                  </a:lnTo>
                  <a:lnTo>
                    <a:pt x="10" y="129"/>
                  </a:lnTo>
                  <a:lnTo>
                    <a:pt x="5" y="128"/>
                  </a:lnTo>
                  <a:lnTo>
                    <a:pt x="4" y="126"/>
                  </a:lnTo>
                  <a:lnTo>
                    <a:pt x="4" y="124"/>
                  </a:lnTo>
                  <a:lnTo>
                    <a:pt x="0" y="120"/>
                  </a:lnTo>
                  <a:lnTo>
                    <a:pt x="0" y="118"/>
                  </a:lnTo>
                  <a:lnTo>
                    <a:pt x="1" y="115"/>
                  </a:lnTo>
                  <a:lnTo>
                    <a:pt x="2" y="111"/>
                  </a:lnTo>
                  <a:lnTo>
                    <a:pt x="10" y="99"/>
                  </a:lnTo>
                  <a:lnTo>
                    <a:pt x="21" y="86"/>
                  </a:lnTo>
                  <a:lnTo>
                    <a:pt x="40" y="67"/>
                  </a:lnTo>
                  <a:lnTo>
                    <a:pt x="44" y="62"/>
                  </a:lnTo>
                  <a:lnTo>
                    <a:pt x="46" y="59"/>
                  </a:lnTo>
                  <a:lnTo>
                    <a:pt x="50" y="56"/>
                  </a:lnTo>
                  <a:lnTo>
                    <a:pt x="56" y="54"/>
                  </a:lnTo>
                  <a:lnTo>
                    <a:pt x="70" y="49"/>
                  </a:lnTo>
                  <a:lnTo>
                    <a:pt x="81" y="46"/>
                  </a:lnTo>
                  <a:lnTo>
                    <a:pt x="93" y="42"/>
                  </a:lnTo>
                  <a:lnTo>
                    <a:pt x="95" y="41"/>
                  </a:lnTo>
                  <a:lnTo>
                    <a:pt x="99" y="38"/>
                  </a:lnTo>
                  <a:lnTo>
                    <a:pt x="104" y="33"/>
                  </a:lnTo>
                  <a:lnTo>
                    <a:pt x="110" y="26"/>
                  </a:lnTo>
                  <a:lnTo>
                    <a:pt x="122" y="17"/>
                  </a:lnTo>
                  <a:lnTo>
                    <a:pt x="133" y="15"/>
                  </a:lnTo>
                  <a:lnTo>
                    <a:pt x="174" y="15"/>
                  </a:lnTo>
                  <a:lnTo>
                    <a:pt x="179" y="12"/>
                  </a:lnTo>
                  <a:lnTo>
                    <a:pt x="188" y="8"/>
                  </a:lnTo>
                  <a:lnTo>
                    <a:pt x="197" y="3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gray">
            <a:xfrm>
              <a:off x="8107" y="1262"/>
              <a:ext cx="94" cy="46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0" y="0"/>
                </a:cxn>
                <a:cxn ang="0">
                  <a:pos x="30" y="4"/>
                </a:cxn>
                <a:cxn ang="0">
                  <a:pos x="31" y="6"/>
                </a:cxn>
                <a:cxn ang="0">
                  <a:pos x="34" y="10"/>
                </a:cxn>
                <a:cxn ang="0">
                  <a:pos x="46" y="16"/>
                </a:cxn>
                <a:cxn ang="0">
                  <a:pos x="53" y="19"/>
                </a:cxn>
                <a:cxn ang="0">
                  <a:pos x="63" y="20"/>
                </a:cxn>
                <a:cxn ang="0">
                  <a:pos x="78" y="21"/>
                </a:cxn>
                <a:cxn ang="0">
                  <a:pos x="84" y="21"/>
                </a:cxn>
                <a:cxn ang="0">
                  <a:pos x="92" y="24"/>
                </a:cxn>
                <a:cxn ang="0">
                  <a:pos x="93" y="24"/>
                </a:cxn>
                <a:cxn ang="0">
                  <a:pos x="94" y="25"/>
                </a:cxn>
                <a:cxn ang="0">
                  <a:pos x="94" y="28"/>
                </a:cxn>
                <a:cxn ang="0">
                  <a:pos x="93" y="29"/>
                </a:cxn>
                <a:cxn ang="0">
                  <a:pos x="93" y="30"/>
                </a:cxn>
                <a:cxn ang="0">
                  <a:pos x="59" y="46"/>
                </a:cxn>
                <a:cxn ang="0">
                  <a:pos x="56" y="45"/>
                </a:cxn>
                <a:cxn ang="0">
                  <a:pos x="55" y="44"/>
                </a:cxn>
                <a:cxn ang="0">
                  <a:pos x="51" y="41"/>
                </a:cxn>
                <a:cxn ang="0">
                  <a:pos x="49" y="40"/>
                </a:cxn>
                <a:cxn ang="0">
                  <a:pos x="46" y="38"/>
                </a:cxn>
                <a:cxn ang="0">
                  <a:pos x="44" y="36"/>
                </a:cxn>
                <a:cxn ang="0">
                  <a:pos x="39" y="33"/>
                </a:cxn>
                <a:cxn ang="0">
                  <a:pos x="26" y="23"/>
                </a:cxn>
                <a:cxn ang="0">
                  <a:pos x="14" y="20"/>
                </a:cxn>
                <a:cxn ang="0">
                  <a:pos x="6" y="16"/>
                </a:cxn>
                <a:cxn ang="0">
                  <a:pos x="2" y="14"/>
                </a:cxn>
                <a:cxn ang="0">
                  <a:pos x="0" y="12"/>
                </a:cxn>
                <a:cxn ang="0">
                  <a:pos x="7" y="9"/>
                </a:cxn>
                <a:cxn ang="0">
                  <a:pos x="10" y="6"/>
                </a:cxn>
                <a:cxn ang="0">
                  <a:pos x="25" y="1"/>
                </a:cxn>
                <a:cxn ang="0">
                  <a:pos x="28" y="1"/>
                </a:cxn>
                <a:cxn ang="0">
                  <a:pos x="29" y="0"/>
                </a:cxn>
              </a:cxnLst>
              <a:rect l="0" t="0" r="r" b="b"/>
              <a:pathLst>
                <a:path w="94" h="46">
                  <a:moveTo>
                    <a:pt x="29" y="0"/>
                  </a:moveTo>
                  <a:lnTo>
                    <a:pt x="30" y="0"/>
                  </a:lnTo>
                  <a:lnTo>
                    <a:pt x="30" y="4"/>
                  </a:lnTo>
                  <a:lnTo>
                    <a:pt x="31" y="6"/>
                  </a:lnTo>
                  <a:lnTo>
                    <a:pt x="34" y="10"/>
                  </a:lnTo>
                  <a:lnTo>
                    <a:pt x="46" y="16"/>
                  </a:lnTo>
                  <a:lnTo>
                    <a:pt x="53" y="19"/>
                  </a:lnTo>
                  <a:lnTo>
                    <a:pt x="63" y="20"/>
                  </a:lnTo>
                  <a:lnTo>
                    <a:pt x="78" y="21"/>
                  </a:lnTo>
                  <a:lnTo>
                    <a:pt x="84" y="21"/>
                  </a:lnTo>
                  <a:lnTo>
                    <a:pt x="92" y="24"/>
                  </a:lnTo>
                  <a:lnTo>
                    <a:pt x="93" y="24"/>
                  </a:lnTo>
                  <a:lnTo>
                    <a:pt x="94" y="25"/>
                  </a:lnTo>
                  <a:lnTo>
                    <a:pt x="94" y="28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59" y="46"/>
                  </a:lnTo>
                  <a:lnTo>
                    <a:pt x="56" y="45"/>
                  </a:lnTo>
                  <a:lnTo>
                    <a:pt x="55" y="44"/>
                  </a:lnTo>
                  <a:lnTo>
                    <a:pt x="51" y="41"/>
                  </a:lnTo>
                  <a:lnTo>
                    <a:pt x="49" y="40"/>
                  </a:lnTo>
                  <a:lnTo>
                    <a:pt x="46" y="38"/>
                  </a:lnTo>
                  <a:lnTo>
                    <a:pt x="44" y="36"/>
                  </a:lnTo>
                  <a:lnTo>
                    <a:pt x="39" y="33"/>
                  </a:lnTo>
                  <a:lnTo>
                    <a:pt x="26" y="23"/>
                  </a:lnTo>
                  <a:lnTo>
                    <a:pt x="14" y="20"/>
                  </a:lnTo>
                  <a:lnTo>
                    <a:pt x="6" y="16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7" y="9"/>
                  </a:lnTo>
                  <a:lnTo>
                    <a:pt x="10" y="6"/>
                  </a:lnTo>
                  <a:lnTo>
                    <a:pt x="25" y="1"/>
                  </a:lnTo>
                  <a:lnTo>
                    <a:pt x="28" y="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gray">
            <a:xfrm>
              <a:off x="8017" y="1281"/>
              <a:ext cx="153" cy="9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54" y="4"/>
                </a:cxn>
                <a:cxn ang="0">
                  <a:pos x="52" y="5"/>
                </a:cxn>
                <a:cxn ang="0">
                  <a:pos x="51" y="7"/>
                </a:cxn>
                <a:cxn ang="0">
                  <a:pos x="51" y="12"/>
                </a:cxn>
                <a:cxn ang="0">
                  <a:pos x="52" y="14"/>
                </a:cxn>
                <a:cxn ang="0">
                  <a:pos x="55" y="15"/>
                </a:cxn>
                <a:cxn ang="0">
                  <a:pos x="61" y="16"/>
                </a:cxn>
                <a:cxn ang="0">
                  <a:pos x="65" y="17"/>
                </a:cxn>
                <a:cxn ang="0">
                  <a:pos x="69" y="17"/>
                </a:cxn>
                <a:cxn ang="0">
                  <a:pos x="81" y="5"/>
                </a:cxn>
                <a:cxn ang="0">
                  <a:pos x="81" y="6"/>
                </a:cxn>
                <a:cxn ang="0">
                  <a:pos x="82" y="7"/>
                </a:cxn>
                <a:cxn ang="0">
                  <a:pos x="84" y="10"/>
                </a:cxn>
                <a:cxn ang="0">
                  <a:pos x="86" y="14"/>
                </a:cxn>
                <a:cxn ang="0">
                  <a:pos x="87" y="16"/>
                </a:cxn>
                <a:cxn ang="0">
                  <a:pos x="90" y="19"/>
                </a:cxn>
                <a:cxn ang="0">
                  <a:pos x="95" y="21"/>
                </a:cxn>
                <a:cxn ang="0">
                  <a:pos x="102" y="26"/>
                </a:cxn>
                <a:cxn ang="0">
                  <a:pos x="108" y="27"/>
                </a:cxn>
                <a:cxn ang="0">
                  <a:pos x="111" y="30"/>
                </a:cxn>
                <a:cxn ang="0">
                  <a:pos x="119" y="34"/>
                </a:cxn>
                <a:cxn ang="0">
                  <a:pos x="123" y="35"/>
                </a:cxn>
                <a:cxn ang="0">
                  <a:pos x="124" y="36"/>
                </a:cxn>
                <a:cxn ang="0">
                  <a:pos x="126" y="37"/>
                </a:cxn>
                <a:cxn ang="0">
                  <a:pos x="153" y="54"/>
                </a:cxn>
                <a:cxn ang="0">
                  <a:pos x="145" y="73"/>
                </a:cxn>
                <a:cxn ang="0">
                  <a:pos x="123" y="64"/>
                </a:cxn>
                <a:cxn ang="0">
                  <a:pos x="110" y="48"/>
                </a:cxn>
                <a:cxn ang="0">
                  <a:pos x="109" y="45"/>
                </a:cxn>
                <a:cxn ang="0">
                  <a:pos x="104" y="40"/>
                </a:cxn>
                <a:cxn ang="0">
                  <a:pos x="101" y="39"/>
                </a:cxn>
                <a:cxn ang="0">
                  <a:pos x="100" y="39"/>
                </a:cxn>
                <a:cxn ang="0">
                  <a:pos x="99" y="40"/>
                </a:cxn>
                <a:cxn ang="0">
                  <a:pos x="96" y="45"/>
                </a:cxn>
                <a:cxn ang="0">
                  <a:pos x="89" y="58"/>
                </a:cxn>
                <a:cxn ang="0">
                  <a:pos x="86" y="63"/>
                </a:cxn>
                <a:cxn ang="0">
                  <a:pos x="70" y="79"/>
                </a:cxn>
                <a:cxn ang="0">
                  <a:pos x="69" y="81"/>
                </a:cxn>
                <a:cxn ang="0">
                  <a:pos x="69" y="83"/>
                </a:cxn>
                <a:cxn ang="0">
                  <a:pos x="42" y="91"/>
                </a:cxn>
                <a:cxn ang="0">
                  <a:pos x="38" y="84"/>
                </a:cxn>
                <a:cxn ang="0">
                  <a:pos x="35" y="78"/>
                </a:cxn>
                <a:cxn ang="0">
                  <a:pos x="31" y="70"/>
                </a:cxn>
                <a:cxn ang="0">
                  <a:pos x="27" y="64"/>
                </a:cxn>
                <a:cxn ang="0">
                  <a:pos x="25" y="60"/>
                </a:cxn>
                <a:cxn ang="0">
                  <a:pos x="21" y="54"/>
                </a:cxn>
                <a:cxn ang="0">
                  <a:pos x="18" y="45"/>
                </a:cxn>
                <a:cxn ang="0">
                  <a:pos x="15" y="37"/>
                </a:cxn>
                <a:cxn ang="0">
                  <a:pos x="11" y="31"/>
                </a:cxn>
                <a:cxn ang="0">
                  <a:pos x="6" y="25"/>
                </a:cxn>
                <a:cxn ang="0">
                  <a:pos x="1" y="17"/>
                </a:cxn>
                <a:cxn ang="0">
                  <a:pos x="0" y="12"/>
                </a:cxn>
                <a:cxn ang="0">
                  <a:pos x="2" y="5"/>
                </a:cxn>
                <a:cxn ang="0">
                  <a:pos x="5" y="2"/>
                </a:cxn>
                <a:cxn ang="0">
                  <a:pos x="10" y="0"/>
                </a:cxn>
              </a:cxnLst>
              <a:rect l="0" t="0" r="r" b="b"/>
              <a:pathLst>
                <a:path w="153" h="91">
                  <a:moveTo>
                    <a:pt x="10" y="0"/>
                  </a:moveTo>
                  <a:lnTo>
                    <a:pt x="56" y="0"/>
                  </a:lnTo>
                  <a:lnTo>
                    <a:pt x="55" y="1"/>
                  </a:lnTo>
                  <a:lnTo>
                    <a:pt x="54" y="4"/>
                  </a:lnTo>
                  <a:lnTo>
                    <a:pt x="52" y="5"/>
                  </a:lnTo>
                  <a:lnTo>
                    <a:pt x="51" y="7"/>
                  </a:lnTo>
                  <a:lnTo>
                    <a:pt x="51" y="12"/>
                  </a:lnTo>
                  <a:lnTo>
                    <a:pt x="52" y="14"/>
                  </a:lnTo>
                  <a:lnTo>
                    <a:pt x="55" y="15"/>
                  </a:lnTo>
                  <a:lnTo>
                    <a:pt x="61" y="16"/>
                  </a:lnTo>
                  <a:lnTo>
                    <a:pt x="65" y="17"/>
                  </a:lnTo>
                  <a:lnTo>
                    <a:pt x="69" y="17"/>
                  </a:lnTo>
                  <a:lnTo>
                    <a:pt x="81" y="5"/>
                  </a:lnTo>
                  <a:lnTo>
                    <a:pt x="81" y="6"/>
                  </a:lnTo>
                  <a:lnTo>
                    <a:pt x="82" y="7"/>
                  </a:lnTo>
                  <a:lnTo>
                    <a:pt x="84" y="10"/>
                  </a:lnTo>
                  <a:lnTo>
                    <a:pt x="86" y="14"/>
                  </a:lnTo>
                  <a:lnTo>
                    <a:pt x="87" y="16"/>
                  </a:lnTo>
                  <a:lnTo>
                    <a:pt x="90" y="19"/>
                  </a:lnTo>
                  <a:lnTo>
                    <a:pt x="95" y="21"/>
                  </a:lnTo>
                  <a:lnTo>
                    <a:pt x="102" y="26"/>
                  </a:lnTo>
                  <a:lnTo>
                    <a:pt x="108" y="27"/>
                  </a:lnTo>
                  <a:lnTo>
                    <a:pt x="111" y="30"/>
                  </a:lnTo>
                  <a:lnTo>
                    <a:pt x="119" y="34"/>
                  </a:lnTo>
                  <a:lnTo>
                    <a:pt x="123" y="35"/>
                  </a:lnTo>
                  <a:lnTo>
                    <a:pt x="124" y="36"/>
                  </a:lnTo>
                  <a:lnTo>
                    <a:pt x="126" y="37"/>
                  </a:lnTo>
                  <a:lnTo>
                    <a:pt x="153" y="54"/>
                  </a:lnTo>
                  <a:lnTo>
                    <a:pt x="145" y="73"/>
                  </a:lnTo>
                  <a:lnTo>
                    <a:pt x="123" y="64"/>
                  </a:lnTo>
                  <a:lnTo>
                    <a:pt x="110" y="48"/>
                  </a:lnTo>
                  <a:lnTo>
                    <a:pt x="109" y="45"/>
                  </a:lnTo>
                  <a:lnTo>
                    <a:pt x="104" y="40"/>
                  </a:lnTo>
                  <a:lnTo>
                    <a:pt x="101" y="39"/>
                  </a:lnTo>
                  <a:lnTo>
                    <a:pt x="100" y="39"/>
                  </a:lnTo>
                  <a:lnTo>
                    <a:pt x="99" y="40"/>
                  </a:lnTo>
                  <a:lnTo>
                    <a:pt x="96" y="45"/>
                  </a:lnTo>
                  <a:lnTo>
                    <a:pt x="89" y="58"/>
                  </a:lnTo>
                  <a:lnTo>
                    <a:pt x="86" y="63"/>
                  </a:lnTo>
                  <a:lnTo>
                    <a:pt x="70" y="79"/>
                  </a:lnTo>
                  <a:lnTo>
                    <a:pt x="69" y="81"/>
                  </a:lnTo>
                  <a:lnTo>
                    <a:pt x="69" y="83"/>
                  </a:lnTo>
                  <a:lnTo>
                    <a:pt x="42" y="91"/>
                  </a:lnTo>
                  <a:lnTo>
                    <a:pt x="38" y="84"/>
                  </a:lnTo>
                  <a:lnTo>
                    <a:pt x="35" y="78"/>
                  </a:lnTo>
                  <a:lnTo>
                    <a:pt x="31" y="70"/>
                  </a:lnTo>
                  <a:lnTo>
                    <a:pt x="27" y="64"/>
                  </a:lnTo>
                  <a:lnTo>
                    <a:pt x="25" y="60"/>
                  </a:lnTo>
                  <a:lnTo>
                    <a:pt x="21" y="54"/>
                  </a:lnTo>
                  <a:lnTo>
                    <a:pt x="18" y="45"/>
                  </a:lnTo>
                  <a:lnTo>
                    <a:pt x="15" y="37"/>
                  </a:lnTo>
                  <a:lnTo>
                    <a:pt x="11" y="31"/>
                  </a:lnTo>
                  <a:lnTo>
                    <a:pt x="6" y="25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2" y="5"/>
                  </a:lnTo>
                  <a:lnTo>
                    <a:pt x="5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gray">
            <a:xfrm>
              <a:off x="7799" y="1718"/>
              <a:ext cx="89" cy="13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9" y="19"/>
                </a:cxn>
                <a:cxn ang="0">
                  <a:pos x="49" y="35"/>
                </a:cxn>
                <a:cxn ang="0">
                  <a:pos x="66" y="51"/>
                </a:cxn>
                <a:cxn ang="0">
                  <a:pos x="71" y="76"/>
                </a:cxn>
                <a:cxn ang="0">
                  <a:pos x="72" y="78"/>
                </a:cxn>
                <a:cxn ang="0">
                  <a:pos x="73" y="78"/>
                </a:cxn>
                <a:cxn ang="0">
                  <a:pos x="74" y="80"/>
                </a:cxn>
                <a:cxn ang="0">
                  <a:pos x="78" y="82"/>
                </a:cxn>
                <a:cxn ang="0">
                  <a:pos x="86" y="89"/>
                </a:cxn>
                <a:cxn ang="0">
                  <a:pos x="88" y="97"/>
                </a:cxn>
                <a:cxn ang="0">
                  <a:pos x="89" y="99"/>
                </a:cxn>
                <a:cxn ang="0">
                  <a:pos x="88" y="102"/>
                </a:cxn>
                <a:cxn ang="0">
                  <a:pos x="88" y="103"/>
                </a:cxn>
                <a:cxn ang="0">
                  <a:pos x="62" y="122"/>
                </a:cxn>
                <a:cxn ang="0">
                  <a:pos x="20" y="134"/>
                </a:cxn>
                <a:cxn ang="0">
                  <a:pos x="2" y="125"/>
                </a:cxn>
                <a:cxn ang="0">
                  <a:pos x="18" y="118"/>
                </a:cxn>
                <a:cxn ang="0">
                  <a:pos x="34" y="113"/>
                </a:cxn>
                <a:cxn ang="0">
                  <a:pos x="32" y="99"/>
                </a:cxn>
                <a:cxn ang="0">
                  <a:pos x="9" y="103"/>
                </a:cxn>
                <a:cxn ang="0">
                  <a:pos x="10" y="90"/>
                </a:cxn>
                <a:cxn ang="0">
                  <a:pos x="22" y="78"/>
                </a:cxn>
                <a:cxn ang="0">
                  <a:pos x="24" y="64"/>
                </a:cxn>
                <a:cxn ang="0">
                  <a:pos x="20" y="45"/>
                </a:cxn>
                <a:cxn ang="0">
                  <a:pos x="19" y="43"/>
                </a:cxn>
                <a:cxn ang="0">
                  <a:pos x="15" y="38"/>
                </a:cxn>
                <a:cxn ang="0">
                  <a:pos x="10" y="30"/>
                </a:cxn>
                <a:cxn ang="0">
                  <a:pos x="5" y="24"/>
                </a:cxn>
                <a:cxn ang="0">
                  <a:pos x="2" y="20"/>
                </a:cxn>
                <a:cxn ang="0">
                  <a:pos x="0" y="17"/>
                </a:cxn>
                <a:cxn ang="0">
                  <a:pos x="9" y="9"/>
                </a:cxn>
                <a:cxn ang="0">
                  <a:pos x="19" y="1"/>
                </a:cxn>
                <a:cxn ang="0">
                  <a:pos x="20" y="0"/>
                </a:cxn>
              </a:cxnLst>
              <a:rect l="0" t="0" r="r" b="b"/>
              <a:pathLst>
                <a:path w="89" h="134">
                  <a:moveTo>
                    <a:pt x="20" y="0"/>
                  </a:moveTo>
                  <a:lnTo>
                    <a:pt x="29" y="19"/>
                  </a:lnTo>
                  <a:lnTo>
                    <a:pt x="49" y="35"/>
                  </a:lnTo>
                  <a:lnTo>
                    <a:pt x="66" y="51"/>
                  </a:lnTo>
                  <a:lnTo>
                    <a:pt x="71" y="76"/>
                  </a:lnTo>
                  <a:lnTo>
                    <a:pt x="72" y="78"/>
                  </a:lnTo>
                  <a:lnTo>
                    <a:pt x="73" y="78"/>
                  </a:lnTo>
                  <a:lnTo>
                    <a:pt x="74" y="80"/>
                  </a:lnTo>
                  <a:lnTo>
                    <a:pt x="78" y="82"/>
                  </a:lnTo>
                  <a:lnTo>
                    <a:pt x="86" y="89"/>
                  </a:lnTo>
                  <a:lnTo>
                    <a:pt x="88" y="97"/>
                  </a:lnTo>
                  <a:lnTo>
                    <a:pt x="89" y="99"/>
                  </a:lnTo>
                  <a:lnTo>
                    <a:pt x="88" y="102"/>
                  </a:lnTo>
                  <a:lnTo>
                    <a:pt x="88" y="103"/>
                  </a:lnTo>
                  <a:lnTo>
                    <a:pt x="62" y="122"/>
                  </a:lnTo>
                  <a:lnTo>
                    <a:pt x="20" y="134"/>
                  </a:lnTo>
                  <a:lnTo>
                    <a:pt x="2" y="125"/>
                  </a:lnTo>
                  <a:lnTo>
                    <a:pt x="18" y="118"/>
                  </a:lnTo>
                  <a:lnTo>
                    <a:pt x="34" y="113"/>
                  </a:lnTo>
                  <a:lnTo>
                    <a:pt x="32" y="99"/>
                  </a:lnTo>
                  <a:lnTo>
                    <a:pt x="9" y="103"/>
                  </a:lnTo>
                  <a:lnTo>
                    <a:pt x="10" y="90"/>
                  </a:lnTo>
                  <a:lnTo>
                    <a:pt x="22" y="78"/>
                  </a:lnTo>
                  <a:lnTo>
                    <a:pt x="24" y="64"/>
                  </a:lnTo>
                  <a:lnTo>
                    <a:pt x="20" y="45"/>
                  </a:lnTo>
                  <a:lnTo>
                    <a:pt x="19" y="43"/>
                  </a:lnTo>
                  <a:lnTo>
                    <a:pt x="15" y="38"/>
                  </a:lnTo>
                  <a:lnTo>
                    <a:pt x="10" y="30"/>
                  </a:lnTo>
                  <a:lnTo>
                    <a:pt x="5" y="24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9" y="9"/>
                  </a:lnTo>
                  <a:lnTo>
                    <a:pt x="19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gray">
            <a:xfrm>
              <a:off x="7731" y="1771"/>
              <a:ext cx="66" cy="7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61" y="1"/>
                </a:cxn>
                <a:cxn ang="0">
                  <a:pos x="66" y="21"/>
                </a:cxn>
                <a:cxn ang="0">
                  <a:pos x="59" y="46"/>
                </a:cxn>
                <a:cxn ang="0">
                  <a:pos x="57" y="47"/>
                </a:cxn>
                <a:cxn ang="0">
                  <a:pos x="52" y="51"/>
                </a:cxn>
                <a:cxn ang="0">
                  <a:pos x="44" y="55"/>
                </a:cxn>
                <a:cxn ang="0">
                  <a:pos x="27" y="65"/>
                </a:cxn>
                <a:cxn ang="0">
                  <a:pos x="21" y="69"/>
                </a:cxn>
                <a:cxn ang="0">
                  <a:pos x="16" y="70"/>
                </a:cxn>
                <a:cxn ang="0">
                  <a:pos x="13" y="70"/>
                </a:cxn>
                <a:cxn ang="0">
                  <a:pos x="11" y="67"/>
                </a:cxn>
                <a:cxn ang="0">
                  <a:pos x="11" y="62"/>
                </a:cxn>
                <a:cxn ang="0">
                  <a:pos x="12" y="61"/>
                </a:cxn>
                <a:cxn ang="0">
                  <a:pos x="12" y="59"/>
                </a:cxn>
                <a:cxn ang="0">
                  <a:pos x="26" y="46"/>
                </a:cxn>
                <a:cxn ang="0">
                  <a:pos x="26" y="45"/>
                </a:cxn>
                <a:cxn ang="0">
                  <a:pos x="24" y="44"/>
                </a:cxn>
                <a:cxn ang="0">
                  <a:pos x="23" y="41"/>
                </a:cxn>
                <a:cxn ang="0">
                  <a:pos x="22" y="37"/>
                </a:cxn>
                <a:cxn ang="0">
                  <a:pos x="18" y="30"/>
                </a:cxn>
                <a:cxn ang="0">
                  <a:pos x="14" y="26"/>
                </a:cxn>
                <a:cxn ang="0">
                  <a:pos x="12" y="25"/>
                </a:cxn>
                <a:cxn ang="0">
                  <a:pos x="9" y="22"/>
                </a:cxn>
                <a:cxn ang="0">
                  <a:pos x="5" y="21"/>
                </a:cxn>
                <a:cxn ang="0">
                  <a:pos x="3" y="20"/>
                </a:cxn>
                <a:cxn ang="0">
                  <a:pos x="2" y="18"/>
                </a:cxn>
                <a:cxn ang="0">
                  <a:pos x="0" y="18"/>
                </a:cxn>
                <a:cxn ang="0">
                  <a:pos x="33" y="3"/>
                </a:cxn>
                <a:cxn ang="0">
                  <a:pos x="44" y="0"/>
                </a:cxn>
              </a:cxnLst>
              <a:rect l="0" t="0" r="r" b="b"/>
              <a:pathLst>
                <a:path w="66" h="70">
                  <a:moveTo>
                    <a:pt x="44" y="0"/>
                  </a:moveTo>
                  <a:lnTo>
                    <a:pt x="61" y="1"/>
                  </a:lnTo>
                  <a:lnTo>
                    <a:pt x="66" y="21"/>
                  </a:lnTo>
                  <a:lnTo>
                    <a:pt x="59" y="46"/>
                  </a:lnTo>
                  <a:lnTo>
                    <a:pt x="57" y="47"/>
                  </a:lnTo>
                  <a:lnTo>
                    <a:pt x="52" y="51"/>
                  </a:lnTo>
                  <a:lnTo>
                    <a:pt x="44" y="55"/>
                  </a:lnTo>
                  <a:lnTo>
                    <a:pt x="27" y="65"/>
                  </a:lnTo>
                  <a:lnTo>
                    <a:pt x="21" y="69"/>
                  </a:lnTo>
                  <a:lnTo>
                    <a:pt x="16" y="70"/>
                  </a:lnTo>
                  <a:lnTo>
                    <a:pt x="13" y="70"/>
                  </a:lnTo>
                  <a:lnTo>
                    <a:pt x="11" y="67"/>
                  </a:lnTo>
                  <a:lnTo>
                    <a:pt x="11" y="62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26" y="46"/>
                  </a:lnTo>
                  <a:lnTo>
                    <a:pt x="26" y="45"/>
                  </a:lnTo>
                  <a:lnTo>
                    <a:pt x="24" y="44"/>
                  </a:lnTo>
                  <a:lnTo>
                    <a:pt x="23" y="41"/>
                  </a:lnTo>
                  <a:lnTo>
                    <a:pt x="22" y="37"/>
                  </a:lnTo>
                  <a:lnTo>
                    <a:pt x="18" y="30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9" y="22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33" y="3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gray">
            <a:xfrm>
              <a:off x="7596" y="1555"/>
              <a:ext cx="122" cy="65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2" y="0"/>
                </a:cxn>
                <a:cxn ang="0">
                  <a:pos x="56" y="22"/>
                </a:cxn>
                <a:cxn ang="0">
                  <a:pos x="68" y="18"/>
                </a:cxn>
                <a:cxn ang="0">
                  <a:pos x="78" y="13"/>
                </a:cxn>
                <a:cxn ang="0">
                  <a:pos x="81" y="12"/>
                </a:cxn>
                <a:cxn ang="0">
                  <a:pos x="84" y="11"/>
                </a:cxn>
                <a:cxn ang="0">
                  <a:pos x="86" y="11"/>
                </a:cxn>
                <a:cxn ang="0">
                  <a:pos x="93" y="12"/>
                </a:cxn>
                <a:cxn ang="0">
                  <a:pos x="100" y="16"/>
                </a:cxn>
                <a:cxn ang="0">
                  <a:pos x="109" y="21"/>
                </a:cxn>
                <a:cxn ang="0">
                  <a:pos x="115" y="25"/>
                </a:cxn>
                <a:cxn ang="0">
                  <a:pos x="118" y="28"/>
                </a:cxn>
                <a:cxn ang="0">
                  <a:pos x="118" y="34"/>
                </a:cxn>
                <a:cxn ang="0">
                  <a:pos x="119" y="40"/>
                </a:cxn>
                <a:cxn ang="0">
                  <a:pos x="122" y="46"/>
                </a:cxn>
                <a:cxn ang="0">
                  <a:pos x="122" y="49"/>
                </a:cxn>
                <a:cxn ang="0">
                  <a:pos x="118" y="49"/>
                </a:cxn>
                <a:cxn ang="0">
                  <a:pos x="109" y="50"/>
                </a:cxn>
                <a:cxn ang="0">
                  <a:pos x="99" y="52"/>
                </a:cxn>
                <a:cxn ang="0">
                  <a:pos x="89" y="54"/>
                </a:cxn>
                <a:cxn ang="0">
                  <a:pos x="81" y="56"/>
                </a:cxn>
                <a:cxn ang="0">
                  <a:pos x="75" y="59"/>
                </a:cxn>
                <a:cxn ang="0">
                  <a:pos x="66" y="61"/>
                </a:cxn>
                <a:cxn ang="0">
                  <a:pos x="55" y="64"/>
                </a:cxn>
                <a:cxn ang="0">
                  <a:pos x="45" y="65"/>
                </a:cxn>
                <a:cxn ang="0">
                  <a:pos x="39" y="65"/>
                </a:cxn>
                <a:cxn ang="0">
                  <a:pos x="35" y="64"/>
                </a:cxn>
                <a:cxn ang="0">
                  <a:pos x="31" y="60"/>
                </a:cxn>
                <a:cxn ang="0">
                  <a:pos x="29" y="56"/>
                </a:cxn>
                <a:cxn ang="0">
                  <a:pos x="27" y="52"/>
                </a:cxn>
                <a:cxn ang="0">
                  <a:pos x="17" y="42"/>
                </a:cxn>
                <a:cxn ang="0">
                  <a:pos x="10" y="39"/>
                </a:cxn>
                <a:cxn ang="0">
                  <a:pos x="2" y="36"/>
                </a:cxn>
                <a:cxn ang="0">
                  <a:pos x="0" y="36"/>
                </a:cxn>
                <a:cxn ang="0">
                  <a:pos x="0" y="34"/>
                </a:cxn>
                <a:cxn ang="0">
                  <a:pos x="1" y="26"/>
                </a:cxn>
                <a:cxn ang="0">
                  <a:pos x="2" y="16"/>
                </a:cxn>
                <a:cxn ang="0">
                  <a:pos x="4" y="8"/>
                </a:cxn>
                <a:cxn ang="0">
                  <a:pos x="5" y="3"/>
                </a:cxn>
                <a:cxn ang="0">
                  <a:pos x="6" y="2"/>
                </a:cxn>
                <a:cxn ang="0">
                  <a:pos x="11" y="0"/>
                </a:cxn>
              </a:cxnLst>
              <a:rect l="0" t="0" r="r" b="b"/>
              <a:pathLst>
                <a:path w="122" h="65">
                  <a:moveTo>
                    <a:pt x="11" y="0"/>
                  </a:moveTo>
                  <a:lnTo>
                    <a:pt x="22" y="0"/>
                  </a:lnTo>
                  <a:lnTo>
                    <a:pt x="56" y="22"/>
                  </a:lnTo>
                  <a:lnTo>
                    <a:pt x="68" y="18"/>
                  </a:lnTo>
                  <a:lnTo>
                    <a:pt x="78" y="13"/>
                  </a:lnTo>
                  <a:lnTo>
                    <a:pt x="81" y="12"/>
                  </a:lnTo>
                  <a:lnTo>
                    <a:pt x="84" y="11"/>
                  </a:lnTo>
                  <a:lnTo>
                    <a:pt x="86" y="11"/>
                  </a:lnTo>
                  <a:lnTo>
                    <a:pt x="93" y="12"/>
                  </a:lnTo>
                  <a:lnTo>
                    <a:pt x="100" y="16"/>
                  </a:lnTo>
                  <a:lnTo>
                    <a:pt x="109" y="21"/>
                  </a:lnTo>
                  <a:lnTo>
                    <a:pt x="115" y="25"/>
                  </a:lnTo>
                  <a:lnTo>
                    <a:pt x="118" y="28"/>
                  </a:lnTo>
                  <a:lnTo>
                    <a:pt x="118" y="34"/>
                  </a:lnTo>
                  <a:lnTo>
                    <a:pt x="119" y="40"/>
                  </a:lnTo>
                  <a:lnTo>
                    <a:pt x="122" y="46"/>
                  </a:lnTo>
                  <a:lnTo>
                    <a:pt x="122" y="49"/>
                  </a:lnTo>
                  <a:lnTo>
                    <a:pt x="118" y="49"/>
                  </a:lnTo>
                  <a:lnTo>
                    <a:pt x="109" y="50"/>
                  </a:lnTo>
                  <a:lnTo>
                    <a:pt x="99" y="52"/>
                  </a:lnTo>
                  <a:lnTo>
                    <a:pt x="89" y="54"/>
                  </a:lnTo>
                  <a:lnTo>
                    <a:pt x="81" y="56"/>
                  </a:lnTo>
                  <a:lnTo>
                    <a:pt x="75" y="59"/>
                  </a:lnTo>
                  <a:lnTo>
                    <a:pt x="66" y="61"/>
                  </a:lnTo>
                  <a:lnTo>
                    <a:pt x="55" y="64"/>
                  </a:lnTo>
                  <a:lnTo>
                    <a:pt x="45" y="65"/>
                  </a:lnTo>
                  <a:lnTo>
                    <a:pt x="39" y="65"/>
                  </a:lnTo>
                  <a:lnTo>
                    <a:pt x="35" y="64"/>
                  </a:lnTo>
                  <a:lnTo>
                    <a:pt x="31" y="60"/>
                  </a:lnTo>
                  <a:lnTo>
                    <a:pt x="29" y="56"/>
                  </a:lnTo>
                  <a:lnTo>
                    <a:pt x="27" y="52"/>
                  </a:lnTo>
                  <a:lnTo>
                    <a:pt x="17" y="42"/>
                  </a:lnTo>
                  <a:lnTo>
                    <a:pt x="10" y="39"/>
                  </a:lnTo>
                  <a:lnTo>
                    <a:pt x="2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1" y="26"/>
                  </a:lnTo>
                  <a:lnTo>
                    <a:pt x="2" y="16"/>
                  </a:lnTo>
                  <a:lnTo>
                    <a:pt x="4" y="8"/>
                  </a:lnTo>
                  <a:lnTo>
                    <a:pt x="5" y="3"/>
                  </a:lnTo>
                  <a:lnTo>
                    <a:pt x="6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gray">
            <a:xfrm>
              <a:off x="7191" y="1801"/>
              <a:ext cx="67" cy="66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6" y="11"/>
                </a:cxn>
                <a:cxn ang="0">
                  <a:pos x="36" y="19"/>
                </a:cxn>
                <a:cxn ang="0">
                  <a:pos x="38" y="20"/>
                </a:cxn>
                <a:cxn ang="0">
                  <a:pos x="42" y="24"/>
                </a:cxn>
                <a:cxn ang="0">
                  <a:pos x="46" y="25"/>
                </a:cxn>
                <a:cxn ang="0">
                  <a:pos x="47" y="27"/>
                </a:cxn>
                <a:cxn ang="0">
                  <a:pos x="49" y="29"/>
                </a:cxn>
                <a:cxn ang="0">
                  <a:pos x="53" y="32"/>
                </a:cxn>
                <a:cxn ang="0">
                  <a:pos x="58" y="40"/>
                </a:cxn>
                <a:cxn ang="0">
                  <a:pos x="62" y="48"/>
                </a:cxn>
                <a:cxn ang="0">
                  <a:pos x="66" y="54"/>
                </a:cxn>
                <a:cxn ang="0">
                  <a:pos x="67" y="56"/>
                </a:cxn>
                <a:cxn ang="0">
                  <a:pos x="59" y="60"/>
                </a:cxn>
                <a:cxn ang="0">
                  <a:pos x="53" y="64"/>
                </a:cxn>
                <a:cxn ang="0">
                  <a:pos x="46" y="66"/>
                </a:cxn>
                <a:cxn ang="0">
                  <a:pos x="41" y="66"/>
                </a:cxn>
                <a:cxn ang="0">
                  <a:pos x="34" y="64"/>
                </a:cxn>
                <a:cxn ang="0">
                  <a:pos x="27" y="60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11" y="42"/>
                </a:cxn>
                <a:cxn ang="0">
                  <a:pos x="7" y="39"/>
                </a:cxn>
                <a:cxn ang="0">
                  <a:pos x="4" y="34"/>
                </a:cxn>
                <a:cxn ang="0">
                  <a:pos x="2" y="31"/>
                </a:cxn>
                <a:cxn ang="0">
                  <a:pos x="0" y="29"/>
                </a:cxn>
                <a:cxn ang="0">
                  <a:pos x="0" y="24"/>
                </a:cxn>
                <a:cxn ang="0">
                  <a:pos x="2" y="21"/>
                </a:cxn>
                <a:cxn ang="0">
                  <a:pos x="2" y="20"/>
                </a:cxn>
                <a:cxn ang="0">
                  <a:pos x="3" y="20"/>
                </a:cxn>
                <a:cxn ang="0">
                  <a:pos x="8" y="14"/>
                </a:cxn>
                <a:cxn ang="0">
                  <a:pos x="16" y="1"/>
                </a:cxn>
                <a:cxn ang="0">
                  <a:pos x="23" y="0"/>
                </a:cxn>
              </a:cxnLst>
              <a:rect l="0" t="0" r="r" b="b"/>
              <a:pathLst>
                <a:path w="67" h="66">
                  <a:moveTo>
                    <a:pt x="23" y="0"/>
                  </a:moveTo>
                  <a:lnTo>
                    <a:pt x="26" y="11"/>
                  </a:lnTo>
                  <a:lnTo>
                    <a:pt x="36" y="19"/>
                  </a:lnTo>
                  <a:lnTo>
                    <a:pt x="38" y="20"/>
                  </a:lnTo>
                  <a:lnTo>
                    <a:pt x="42" y="24"/>
                  </a:lnTo>
                  <a:lnTo>
                    <a:pt x="46" y="25"/>
                  </a:lnTo>
                  <a:lnTo>
                    <a:pt x="47" y="27"/>
                  </a:lnTo>
                  <a:lnTo>
                    <a:pt x="49" y="29"/>
                  </a:lnTo>
                  <a:lnTo>
                    <a:pt x="53" y="32"/>
                  </a:lnTo>
                  <a:lnTo>
                    <a:pt x="58" y="40"/>
                  </a:lnTo>
                  <a:lnTo>
                    <a:pt x="62" y="48"/>
                  </a:lnTo>
                  <a:lnTo>
                    <a:pt x="66" y="54"/>
                  </a:lnTo>
                  <a:lnTo>
                    <a:pt x="67" y="56"/>
                  </a:lnTo>
                  <a:lnTo>
                    <a:pt x="59" y="60"/>
                  </a:lnTo>
                  <a:lnTo>
                    <a:pt x="53" y="64"/>
                  </a:lnTo>
                  <a:lnTo>
                    <a:pt x="46" y="66"/>
                  </a:lnTo>
                  <a:lnTo>
                    <a:pt x="41" y="66"/>
                  </a:lnTo>
                  <a:lnTo>
                    <a:pt x="34" y="64"/>
                  </a:lnTo>
                  <a:lnTo>
                    <a:pt x="27" y="60"/>
                  </a:lnTo>
                  <a:lnTo>
                    <a:pt x="23" y="58"/>
                  </a:lnTo>
                  <a:lnTo>
                    <a:pt x="21" y="56"/>
                  </a:lnTo>
                  <a:lnTo>
                    <a:pt x="11" y="42"/>
                  </a:lnTo>
                  <a:lnTo>
                    <a:pt x="7" y="39"/>
                  </a:lnTo>
                  <a:lnTo>
                    <a:pt x="4" y="34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2" y="21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8" y="14"/>
                  </a:lnTo>
                  <a:lnTo>
                    <a:pt x="16" y="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gray">
            <a:xfrm>
              <a:off x="7061" y="1138"/>
              <a:ext cx="674" cy="522"/>
            </a:xfrm>
            <a:custGeom>
              <a:avLst/>
              <a:gdLst/>
              <a:ahLst/>
              <a:cxnLst>
                <a:cxn ang="0">
                  <a:pos x="478" y="1"/>
                </a:cxn>
                <a:cxn ang="0">
                  <a:pos x="540" y="7"/>
                </a:cxn>
                <a:cxn ang="0">
                  <a:pos x="586" y="20"/>
                </a:cxn>
                <a:cxn ang="0">
                  <a:pos x="545" y="35"/>
                </a:cxn>
                <a:cxn ang="0">
                  <a:pos x="493" y="44"/>
                </a:cxn>
                <a:cxn ang="0">
                  <a:pos x="508" y="51"/>
                </a:cxn>
                <a:cxn ang="0">
                  <a:pos x="566" y="91"/>
                </a:cxn>
                <a:cxn ang="0">
                  <a:pos x="570" y="81"/>
                </a:cxn>
                <a:cxn ang="0">
                  <a:pos x="585" y="74"/>
                </a:cxn>
                <a:cxn ang="0">
                  <a:pos x="673" y="71"/>
                </a:cxn>
                <a:cxn ang="0">
                  <a:pos x="668" y="86"/>
                </a:cxn>
                <a:cxn ang="0">
                  <a:pos x="644" y="103"/>
                </a:cxn>
                <a:cxn ang="0">
                  <a:pos x="629" y="124"/>
                </a:cxn>
                <a:cxn ang="0">
                  <a:pos x="606" y="155"/>
                </a:cxn>
                <a:cxn ang="0">
                  <a:pos x="599" y="165"/>
                </a:cxn>
                <a:cxn ang="0">
                  <a:pos x="635" y="234"/>
                </a:cxn>
                <a:cxn ang="0">
                  <a:pos x="605" y="253"/>
                </a:cxn>
                <a:cxn ang="0">
                  <a:pos x="583" y="273"/>
                </a:cxn>
                <a:cxn ang="0">
                  <a:pos x="556" y="283"/>
                </a:cxn>
                <a:cxn ang="0">
                  <a:pos x="551" y="312"/>
                </a:cxn>
                <a:cxn ang="0">
                  <a:pos x="534" y="355"/>
                </a:cxn>
                <a:cxn ang="0">
                  <a:pos x="483" y="356"/>
                </a:cxn>
                <a:cxn ang="0">
                  <a:pos x="444" y="366"/>
                </a:cxn>
                <a:cxn ang="0">
                  <a:pos x="441" y="399"/>
                </a:cxn>
                <a:cxn ang="0">
                  <a:pos x="432" y="410"/>
                </a:cxn>
                <a:cxn ang="0">
                  <a:pos x="407" y="414"/>
                </a:cxn>
                <a:cxn ang="0">
                  <a:pos x="377" y="434"/>
                </a:cxn>
                <a:cxn ang="0">
                  <a:pos x="350" y="472"/>
                </a:cxn>
                <a:cxn ang="0">
                  <a:pos x="333" y="513"/>
                </a:cxn>
                <a:cxn ang="0">
                  <a:pos x="299" y="521"/>
                </a:cxn>
                <a:cxn ang="0">
                  <a:pos x="247" y="492"/>
                </a:cxn>
                <a:cxn ang="0">
                  <a:pos x="215" y="428"/>
                </a:cxn>
                <a:cxn ang="0">
                  <a:pos x="187" y="409"/>
                </a:cxn>
                <a:cxn ang="0">
                  <a:pos x="198" y="388"/>
                </a:cxn>
                <a:cxn ang="0">
                  <a:pos x="210" y="349"/>
                </a:cxn>
                <a:cxn ang="0">
                  <a:pos x="186" y="325"/>
                </a:cxn>
                <a:cxn ang="0">
                  <a:pos x="207" y="317"/>
                </a:cxn>
                <a:cxn ang="0">
                  <a:pos x="212" y="310"/>
                </a:cxn>
                <a:cxn ang="0">
                  <a:pos x="191" y="277"/>
                </a:cxn>
                <a:cxn ang="0">
                  <a:pos x="189" y="268"/>
                </a:cxn>
                <a:cxn ang="0">
                  <a:pos x="177" y="232"/>
                </a:cxn>
                <a:cxn ang="0">
                  <a:pos x="167" y="197"/>
                </a:cxn>
                <a:cxn ang="0">
                  <a:pos x="136" y="162"/>
                </a:cxn>
                <a:cxn ang="0">
                  <a:pos x="118" y="174"/>
                </a:cxn>
                <a:cxn ang="0">
                  <a:pos x="87" y="179"/>
                </a:cxn>
                <a:cxn ang="0">
                  <a:pos x="60" y="173"/>
                </a:cxn>
                <a:cxn ang="0">
                  <a:pos x="58" y="157"/>
                </a:cxn>
                <a:cxn ang="0">
                  <a:pos x="31" y="167"/>
                </a:cxn>
                <a:cxn ang="0">
                  <a:pos x="0" y="149"/>
                </a:cxn>
                <a:cxn ang="0">
                  <a:pos x="34" y="119"/>
                </a:cxn>
                <a:cxn ang="0">
                  <a:pos x="48" y="120"/>
                </a:cxn>
                <a:cxn ang="0">
                  <a:pos x="54" y="103"/>
                </a:cxn>
                <a:cxn ang="0">
                  <a:pos x="94" y="93"/>
                </a:cxn>
                <a:cxn ang="0">
                  <a:pos x="151" y="80"/>
                </a:cxn>
                <a:cxn ang="0">
                  <a:pos x="157" y="72"/>
                </a:cxn>
                <a:cxn ang="0">
                  <a:pos x="207" y="22"/>
                </a:cxn>
                <a:cxn ang="0">
                  <a:pos x="301" y="31"/>
                </a:cxn>
                <a:cxn ang="0">
                  <a:pos x="351" y="37"/>
                </a:cxn>
                <a:cxn ang="0">
                  <a:pos x="375" y="26"/>
                </a:cxn>
                <a:cxn ang="0">
                  <a:pos x="393" y="12"/>
                </a:cxn>
                <a:cxn ang="0">
                  <a:pos x="427" y="6"/>
                </a:cxn>
              </a:cxnLst>
              <a:rect l="0" t="0" r="r" b="b"/>
              <a:pathLst>
                <a:path w="674" h="522">
                  <a:moveTo>
                    <a:pt x="458" y="0"/>
                  </a:moveTo>
                  <a:lnTo>
                    <a:pt x="471" y="0"/>
                  </a:lnTo>
                  <a:lnTo>
                    <a:pt x="473" y="1"/>
                  </a:lnTo>
                  <a:lnTo>
                    <a:pt x="478" y="1"/>
                  </a:lnTo>
                  <a:lnTo>
                    <a:pt x="488" y="2"/>
                  </a:lnTo>
                  <a:lnTo>
                    <a:pt x="503" y="3"/>
                  </a:lnTo>
                  <a:lnTo>
                    <a:pt x="521" y="6"/>
                  </a:lnTo>
                  <a:lnTo>
                    <a:pt x="540" y="7"/>
                  </a:lnTo>
                  <a:lnTo>
                    <a:pt x="557" y="11"/>
                  </a:lnTo>
                  <a:lnTo>
                    <a:pt x="573" y="13"/>
                  </a:lnTo>
                  <a:lnTo>
                    <a:pt x="583" y="16"/>
                  </a:lnTo>
                  <a:lnTo>
                    <a:pt x="586" y="20"/>
                  </a:lnTo>
                  <a:lnTo>
                    <a:pt x="583" y="23"/>
                  </a:lnTo>
                  <a:lnTo>
                    <a:pt x="574" y="27"/>
                  </a:lnTo>
                  <a:lnTo>
                    <a:pt x="560" y="31"/>
                  </a:lnTo>
                  <a:lnTo>
                    <a:pt x="545" y="35"/>
                  </a:lnTo>
                  <a:lnTo>
                    <a:pt x="529" y="37"/>
                  </a:lnTo>
                  <a:lnTo>
                    <a:pt x="513" y="41"/>
                  </a:lnTo>
                  <a:lnTo>
                    <a:pt x="501" y="42"/>
                  </a:lnTo>
                  <a:lnTo>
                    <a:pt x="493" y="44"/>
                  </a:lnTo>
                  <a:lnTo>
                    <a:pt x="488" y="45"/>
                  </a:lnTo>
                  <a:lnTo>
                    <a:pt x="491" y="46"/>
                  </a:lnTo>
                  <a:lnTo>
                    <a:pt x="498" y="49"/>
                  </a:lnTo>
                  <a:lnTo>
                    <a:pt x="508" y="51"/>
                  </a:lnTo>
                  <a:lnTo>
                    <a:pt x="521" y="54"/>
                  </a:lnTo>
                  <a:lnTo>
                    <a:pt x="536" y="56"/>
                  </a:lnTo>
                  <a:lnTo>
                    <a:pt x="560" y="56"/>
                  </a:lnTo>
                  <a:lnTo>
                    <a:pt x="566" y="91"/>
                  </a:lnTo>
                  <a:lnTo>
                    <a:pt x="567" y="89"/>
                  </a:lnTo>
                  <a:lnTo>
                    <a:pt x="569" y="88"/>
                  </a:lnTo>
                  <a:lnTo>
                    <a:pt x="569" y="85"/>
                  </a:lnTo>
                  <a:lnTo>
                    <a:pt x="570" y="81"/>
                  </a:lnTo>
                  <a:lnTo>
                    <a:pt x="571" y="80"/>
                  </a:lnTo>
                  <a:lnTo>
                    <a:pt x="571" y="77"/>
                  </a:lnTo>
                  <a:lnTo>
                    <a:pt x="575" y="75"/>
                  </a:lnTo>
                  <a:lnTo>
                    <a:pt x="585" y="74"/>
                  </a:lnTo>
                  <a:lnTo>
                    <a:pt x="599" y="72"/>
                  </a:lnTo>
                  <a:lnTo>
                    <a:pt x="629" y="70"/>
                  </a:lnTo>
                  <a:lnTo>
                    <a:pt x="673" y="70"/>
                  </a:lnTo>
                  <a:lnTo>
                    <a:pt x="673" y="71"/>
                  </a:lnTo>
                  <a:lnTo>
                    <a:pt x="674" y="74"/>
                  </a:lnTo>
                  <a:lnTo>
                    <a:pt x="674" y="81"/>
                  </a:lnTo>
                  <a:lnTo>
                    <a:pt x="673" y="84"/>
                  </a:lnTo>
                  <a:lnTo>
                    <a:pt x="668" y="86"/>
                  </a:lnTo>
                  <a:lnTo>
                    <a:pt x="664" y="88"/>
                  </a:lnTo>
                  <a:lnTo>
                    <a:pt x="655" y="90"/>
                  </a:lnTo>
                  <a:lnTo>
                    <a:pt x="649" y="95"/>
                  </a:lnTo>
                  <a:lnTo>
                    <a:pt x="644" y="103"/>
                  </a:lnTo>
                  <a:lnTo>
                    <a:pt x="640" y="108"/>
                  </a:lnTo>
                  <a:lnTo>
                    <a:pt x="638" y="113"/>
                  </a:lnTo>
                  <a:lnTo>
                    <a:pt x="634" y="116"/>
                  </a:lnTo>
                  <a:lnTo>
                    <a:pt x="629" y="124"/>
                  </a:lnTo>
                  <a:lnTo>
                    <a:pt x="623" y="131"/>
                  </a:lnTo>
                  <a:lnTo>
                    <a:pt x="616" y="142"/>
                  </a:lnTo>
                  <a:lnTo>
                    <a:pt x="610" y="149"/>
                  </a:lnTo>
                  <a:lnTo>
                    <a:pt x="606" y="155"/>
                  </a:lnTo>
                  <a:lnTo>
                    <a:pt x="603" y="159"/>
                  </a:lnTo>
                  <a:lnTo>
                    <a:pt x="601" y="162"/>
                  </a:lnTo>
                  <a:lnTo>
                    <a:pt x="599" y="164"/>
                  </a:lnTo>
                  <a:lnTo>
                    <a:pt x="599" y="165"/>
                  </a:lnTo>
                  <a:lnTo>
                    <a:pt x="621" y="211"/>
                  </a:lnTo>
                  <a:lnTo>
                    <a:pt x="632" y="221"/>
                  </a:lnTo>
                  <a:lnTo>
                    <a:pt x="634" y="228"/>
                  </a:lnTo>
                  <a:lnTo>
                    <a:pt x="635" y="234"/>
                  </a:lnTo>
                  <a:lnTo>
                    <a:pt x="632" y="241"/>
                  </a:lnTo>
                  <a:lnTo>
                    <a:pt x="624" y="246"/>
                  </a:lnTo>
                  <a:lnTo>
                    <a:pt x="615" y="250"/>
                  </a:lnTo>
                  <a:lnTo>
                    <a:pt x="605" y="253"/>
                  </a:lnTo>
                  <a:lnTo>
                    <a:pt x="599" y="256"/>
                  </a:lnTo>
                  <a:lnTo>
                    <a:pt x="594" y="261"/>
                  </a:lnTo>
                  <a:lnTo>
                    <a:pt x="590" y="267"/>
                  </a:lnTo>
                  <a:lnTo>
                    <a:pt x="583" y="273"/>
                  </a:lnTo>
                  <a:lnTo>
                    <a:pt x="574" y="277"/>
                  </a:lnTo>
                  <a:lnTo>
                    <a:pt x="565" y="278"/>
                  </a:lnTo>
                  <a:lnTo>
                    <a:pt x="560" y="281"/>
                  </a:lnTo>
                  <a:lnTo>
                    <a:pt x="556" y="283"/>
                  </a:lnTo>
                  <a:lnTo>
                    <a:pt x="554" y="286"/>
                  </a:lnTo>
                  <a:lnTo>
                    <a:pt x="552" y="290"/>
                  </a:lnTo>
                  <a:lnTo>
                    <a:pt x="552" y="309"/>
                  </a:lnTo>
                  <a:lnTo>
                    <a:pt x="551" y="312"/>
                  </a:lnTo>
                  <a:lnTo>
                    <a:pt x="547" y="320"/>
                  </a:lnTo>
                  <a:lnTo>
                    <a:pt x="540" y="340"/>
                  </a:lnTo>
                  <a:lnTo>
                    <a:pt x="536" y="349"/>
                  </a:lnTo>
                  <a:lnTo>
                    <a:pt x="534" y="355"/>
                  </a:lnTo>
                  <a:lnTo>
                    <a:pt x="532" y="358"/>
                  </a:lnTo>
                  <a:lnTo>
                    <a:pt x="517" y="358"/>
                  </a:lnTo>
                  <a:lnTo>
                    <a:pt x="501" y="356"/>
                  </a:lnTo>
                  <a:lnTo>
                    <a:pt x="483" y="356"/>
                  </a:lnTo>
                  <a:lnTo>
                    <a:pt x="467" y="355"/>
                  </a:lnTo>
                  <a:lnTo>
                    <a:pt x="448" y="355"/>
                  </a:lnTo>
                  <a:lnTo>
                    <a:pt x="446" y="359"/>
                  </a:lnTo>
                  <a:lnTo>
                    <a:pt x="444" y="366"/>
                  </a:lnTo>
                  <a:lnTo>
                    <a:pt x="442" y="376"/>
                  </a:lnTo>
                  <a:lnTo>
                    <a:pt x="442" y="386"/>
                  </a:lnTo>
                  <a:lnTo>
                    <a:pt x="441" y="394"/>
                  </a:lnTo>
                  <a:lnTo>
                    <a:pt x="441" y="399"/>
                  </a:lnTo>
                  <a:lnTo>
                    <a:pt x="439" y="399"/>
                  </a:lnTo>
                  <a:lnTo>
                    <a:pt x="438" y="400"/>
                  </a:lnTo>
                  <a:lnTo>
                    <a:pt x="437" y="403"/>
                  </a:lnTo>
                  <a:lnTo>
                    <a:pt x="432" y="410"/>
                  </a:lnTo>
                  <a:lnTo>
                    <a:pt x="424" y="417"/>
                  </a:lnTo>
                  <a:lnTo>
                    <a:pt x="417" y="417"/>
                  </a:lnTo>
                  <a:lnTo>
                    <a:pt x="411" y="415"/>
                  </a:lnTo>
                  <a:lnTo>
                    <a:pt x="407" y="414"/>
                  </a:lnTo>
                  <a:lnTo>
                    <a:pt x="403" y="417"/>
                  </a:lnTo>
                  <a:lnTo>
                    <a:pt x="398" y="422"/>
                  </a:lnTo>
                  <a:lnTo>
                    <a:pt x="389" y="428"/>
                  </a:lnTo>
                  <a:lnTo>
                    <a:pt x="377" y="434"/>
                  </a:lnTo>
                  <a:lnTo>
                    <a:pt x="365" y="442"/>
                  </a:lnTo>
                  <a:lnTo>
                    <a:pt x="359" y="451"/>
                  </a:lnTo>
                  <a:lnTo>
                    <a:pt x="355" y="461"/>
                  </a:lnTo>
                  <a:lnTo>
                    <a:pt x="350" y="472"/>
                  </a:lnTo>
                  <a:lnTo>
                    <a:pt x="344" y="486"/>
                  </a:lnTo>
                  <a:lnTo>
                    <a:pt x="339" y="498"/>
                  </a:lnTo>
                  <a:lnTo>
                    <a:pt x="334" y="508"/>
                  </a:lnTo>
                  <a:lnTo>
                    <a:pt x="333" y="513"/>
                  </a:lnTo>
                  <a:lnTo>
                    <a:pt x="330" y="517"/>
                  </a:lnTo>
                  <a:lnTo>
                    <a:pt x="324" y="520"/>
                  </a:lnTo>
                  <a:lnTo>
                    <a:pt x="313" y="522"/>
                  </a:lnTo>
                  <a:lnTo>
                    <a:pt x="299" y="521"/>
                  </a:lnTo>
                  <a:lnTo>
                    <a:pt x="280" y="516"/>
                  </a:lnTo>
                  <a:lnTo>
                    <a:pt x="262" y="507"/>
                  </a:lnTo>
                  <a:lnTo>
                    <a:pt x="252" y="499"/>
                  </a:lnTo>
                  <a:lnTo>
                    <a:pt x="247" y="492"/>
                  </a:lnTo>
                  <a:lnTo>
                    <a:pt x="245" y="487"/>
                  </a:lnTo>
                  <a:lnTo>
                    <a:pt x="245" y="486"/>
                  </a:lnTo>
                  <a:lnTo>
                    <a:pt x="217" y="429"/>
                  </a:lnTo>
                  <a:lnTo>
                    <a:pt x="215" y="428"/>
                  </a:lnTo>
                  <a:lnTo>
                    <a:pt x="208" y="424"/>
                  </a:lnTo>
                  <a:lnTo>
                    <a:pt x="201" y="419"/>
                  </a:lnTo>
                  <a:lnTo>
                    <a:pt x="192" y="414"/>
                  </a:lnTo>
                  <a:lnTo>
                    <a:pt x="187" y="409"/>
                  </a:lnTo>
                  <a:lnTo>
                    <a:pt x="184" y="405"/>
                  </a:lnTo>
                  <a:lnTo>
                    <a:pt x="187" y="402"/>
                  </a:lnTo>
                  <a:lnTo>
                    <a:pt x="192" y="395"/>
                  </a:lnTo>
                  <a:lnTo>
                    <a:pt x="198" y="388"/>
                  </a:lnTo>
                  <a:lnTo>
                    <a:pt x="210" y="376"/>
                  </a:lnTo>
                  <a:lnTo>
                    <a:pt x="211" y="374"/>
                  </a:lnTo>
                  <a:lnTo>
                    <a:pt x="212" y="350"/>
                  </a:lnTo>
                  <a:lnTo>
                    <a:pt x="210" y="349"/>
                  </a:lnTo>
                  <a:lnTo>
                    <a:pt x="203" y="344"/>
                  </a:lnTo>
                  <a:lnTo>
                    <a:pt x="196" y="339"/>
                  </a:lnTo>
                  <a:lnTo>
                    <a:pt x="189" y="331"/>
                  </a:lnTo>
                  <a:lnTo>
                    <a:pt x="186" y="325"/>
                  </a:lnTo>
                  <a:lnTo>
                    <a:pt x="187" y="320"/>
                  </a:lnTo>
                  <a:lnTo>
                    <a:pt x="193" y="317"/>
                  </a:lnTo>
                  <a:lnTo>
                    <a:pt x="200" y="316"/>
                  </a:lnTo>
                  <a:lnTo>
                    <a:pt x="207" y="317"/>
                  </a:lnTo>
                  <a:lnTo>
                    <a:pt x="212" y="319"/>
                  </a:lnTo>
                  <a:lnTo>
                    <a:pt x="215" y="320"/>
                  </a:lnTo>
                  <a:lnTo>
                    <a:pt x="213" y="312"/>
                  </a:lnTo>
                  <a:lnTo>
                    <a:pt x="212" y="310"/>
                  </a:lnTo>
                  <a:lnTo>
                    <a:pt x="208" y="305"/>
                  </a:lnTo>
                  <a:lnTo>
                    <a:pt x="205" y="296"/>
                  </a:lnTo>
                  <a:lnTo>
                    <a:pt x="198" y="288"/>
                  </a:lnTo>
                  <a:lnTo>
                    <a:pt x="191" y="277"/>
                  </a:lnTo>
                  <a:lnTo>
                    <a:pt x="189" y="276"/>
                  </a:lnTo>
                  <a:lnTo>
                    <a:pt x="188" y="273"/>
                  </a:lnTo>
                  <a:lnTo>
                    <a:pt x="189" y="272"/>
                  </a:lnTo>
                  <a:lnTo>
                    <a:pt x="189" y="268"/>
                  </a:lnTo>
                  <a:lnTo>
                    <a:pt x="188" y="260"/>
                  </a:lnTo>
                  <a:lnTo>
                    <a:pt x="186" y="248"/>
                  </a:lnTo>
                  <a:lnTo>
                    <a:pt x="181" y="239"/>
                  </a:lnTo>
                  <a:lnTo>
                    <a:pt x="177" y="232"/>
                  </a:lnTo>
                  <a:lnTo>
                    <a:pt x="173" y="223"/>
                  </a:lnTo>
                  <a:lnTo>
                    <a:pt x="171" y="216"/>
                  </a:lnTo>
                  <a:lnTo>
                    <a:pt x="168" y="206"/>
                  </a:lnTo>
                  <a:lnTo>
                    <a:pt x="167" y="197"/>
                  </a:lnTo>
                  <a:lnTo>
                    <a:pt x="163" y="187"/>
                  </a:lnTo>
                  <a:lnTo>
                    <a:pt x="156" y="175"/>
                  </a:lnTo>
                  <a:lnTo>
                    <a:pt x="144" y="165"/>
                  </a:lnTo>
                  <a:lnTo>
                    <a:pt x="136" y="162"/>
                  </a:lnTo>
                  <a:lnTo>
                    <a:pt x="128" y="162"/>
                  </a:lnTo>
                  <a:lnTo>
                    <a:pt x="124" y="164"/>
                  </a:lnTo>
                  <a:lnTo>
                    <a:pt x="120" y="169"/>
                  </a:lnTo>
                  <a:lnTo>
                    <a:pt x="118" y="174"/>
                  </a:lnTo>
                  <a:lnTo>
                    <a:pt x="115" y="178"/>
                  </a:lnTo>
                  <a:lnTo>
                    <a:pt x="114" y="180"/>
                  </a:lnTo>
                  <a:lnTo>
                    <a:pt x="99" y="180"/>
                  </a:lnTo>
                  <a:lnTo>
                    <a:pt x="87" y="179"/>
                  </a:lnTo>
                  <a:lnTo>
                    <a:pt x="74" y="179"/>
                  </a:lnTo>
                  <a:lnTo>
                    <a:pt x="64" y="177"/>
                  </a:lnTo>
                  <a:lnTo>
                    <a:pt x="60" y="175"/>
                  </a:lnTo>
                  <a:lnTo>
                    <a:pt x="60" y="173"/>
                  </a:lnTo>
                  <a:lnTo>
                    <a:pt x="59" y="170"/>
                  </a:lnTo>
                  <a:lnTo>
                    <a:pt x="59" y="167"/>
                  </a:lnTo>
                  <a:lnTo>
                    <a:pt x="58" y="163"/>
                  </a:lnTo>
                  <a:lnTo>
                    <a:pt x="58" y="157"/>
                  </a:lnTo>
                  <a:lnTo>
                    <a:pt x="54" y="160"/>
                  </a:lnTo>
                  <a:lnTo>
                    <a:pt x="50" y="163"/>
                  </a:lnTo>
                  <a:lnTo>
                    <a:pt x="43" y="165"/>
                  </a:lnTo>
                  <a:lnTo>
                    <a:pt x="31" y="167"/>
                  </a:lnTo>
                  <a:lnTo>
                    <a:pt x="17" y="164"/>
                  </a:lnTo>
                  <a:lnTo>
                    <a:pt x="5" y="160"/>
                  </a:lnTo>
                  <a:lnTo>
                    <a:pt x="0" y="155"/>
                  </a:lnTo>
                  <a:lnTo>
                    <a:pt x="0" y="149"/>
                  </a:lnTo>
                  <a:lnTo>
                    <a:pt x="6" y="142"/>
                  </a:lnTo>
                  <a:lnTo>
                    <a:pt x="14" y="134"/>
                  </a:lnTo>
                  <a:lnTo>
                    <a:pt x="25" y="125"/>
                  </a:lnTo>
                  <a:lnTo>
                    <a:pt x="34" y="119"/>
                  </a:lnTo>
                  <a:lnTo>
                    <a:pt x="40" y="116"/>
                  </a:lnTo>
                  <a:lnTo>
                    <a:pt x="44" y="116"/>
                  </a:lnTo>
                  <a:lnTo>
                    <a:pt x="46" y="118"/>
                  </a:lnTo>
                  <a:lnTo>
                    <a:pt x="48" y="120"/>
                  </a:lnTo>
                  <a:lnTo>
                    <a:pt x="49" y="121"/>
                  </a:lnTo>
                  <a:lnTo>
                    <a:pt x="51" y="121"/>
                  </a:lnTo>
                  <a:lnTo>
                    <a:pt x="54" y="118"/>
                  </a:lnTo>
                  <a:lnTo>
                    <a:pt x="54" y="103"/>
                  </a:lnTo>
                  <a:lnTo>
                    <a:pt x="53" y="96"/>
                  </a:lnTo>
                  <a:lnTo>
                    <a:pt x="53" y="94"/>
                  </a:lnTo>
                  <a:lnTo>
                    <a:pt x="88" y="94"/>
                  </a:lnTo>
                  <a:lnTo>
                    <a:pt x="94" y="93"/>
                  </a:lnTo>
                  <a:lnTo>
                    <a:pt x="107" y="91"/>
                  </a:lnTo>
                  <a:lnTo>
                    <a:pt x="123" y="88"/>
                  </a:lnTo>
                  <a:lnTo>
                    <a:pt x="138" y="84"/>
                  </a:lnTo>
                  <a:lnTo>
                    <a:pt x="151" y="80"/>
                  </a:lnTo>
                  <a:lnTo>
                    <a:pt x="158" y="76"/>
                  </a:lnTo>
                  <a:lnTo>
                    <a:pt x="161" y="74"/>
                  </a:lnTo>
                  <a:lnTo>
                    <a:pt x="161" y="72"/>
                  </a:lnTo>
                  <a:lnTo>
                    <a:pt x="157" y="72"/>
                  </a:lnTo>
                  <a:lnTo>
                    <a:pt x="189" y="40"/>
                  </a:lnTo>
                  <a:lnTo>
                    <a:pt x="198" y="32"/>
                  </a:lnTo>
                  <a:lnTo>
                    <a:pt x="205" y="26"/>
                  </a:lnTo>
                  <a:lnTo>
                    <a:pt x="207" y="22"/>
                  </a:lnTo>
                  <a:lnTo>
                    <a:pt x="223" y="22"/>
                  </a:lnTo>
                  <a:lnTo>
                    <a:pt x="240" y="23"/>
                  </a:lnTo>
                  <a:lnTo>
                    <a:pt x="259" y="26"/>
                  </a:lnTo>
                  <a:lnTo>
                    <a:pt x="301" y="31"/>
                  </a:lnTo>
                  <a:lnTo>
                    <a:pt x="321" y="33"/>
                  </a:lnTo>
                  <a:lnTo>
                    <a:pt x="336" y="35"/>
                  </a:lnTo>
                  <a:lnTo>
                    <a:pt x="348" y="37"/>
                  </a:lnTo>
                  <a:lnTo>
                    <a:pt x="351" y="37"/>
                  </a:lnTo>
                  <a:lnTo>
                    <a:pt x="368" y="31"/>
                  </a:lnTo>
                  <a:lnTo>
                    <a:pt x="370" y="30"/>
                  </a:lnTo>
                  <a:lnTo>
                    <a:pt x="372" y="28"/>
                  </a:lnTo>
                  <a:lnTo>
                    <a:pt x="375" y="26"/>
                  </a:lnTo>
                  <a:lnTo>
                    <a:pt x="382" y="20"/>
                  </a:lnTo>
                  <a:lnTo>
                    <a:pt x="389" y="15"/>
                  </a:lnTo>
                  <a:lnTo>
                    <a:pt x="390" y="13"/>
                  </a:lnTo>
                  <a:lnTo>
                    <a:pt x="393" y="12"/>
                  </a:lnTo>
                  <a:lnTo>
                    <a:pt x="397" y="12"/>
                  </a:lnTo>
                  <a:lnTo>
                    <a:pt x="402" y="11"/>
                  </a:lnTo>
                  <a:lnTo>
                    <a:pt x="412" y="10"/>
                  </a:lnTo>
                  <a:lnTo>
                    <a:pt x="427" y="6"/>
                  </a:lnTo>
                  <a:lnTo>
                    <a:pt x="444" y="2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gray">
            <a:xfrm>
              <a:off x="6772" y="1124"/>
              <a:ext cx="397" cy="184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250" y="1"/>
                </a:cxn>
                <a:cxn ang="0">
                  <a:pos x="255" y="5"/>
                </a:cxn>
                <a:cxn ang="0">
                  <a:pos x="260" y="11"/>
                </a:cxn>
                <a:cxn ang="0">
                  <a:pos x="265" y="17"/>
                </a:cxn>
                <a:cxn ang="0">
                  <a:pos x="289" y="39"/>
                </a:cxn>
                <a:cxn ang="0">
                  <a:pos x="293" y="36"/>
                </a:cxn>
                <a:cxn ang="0">
                  <a:pos x="299" y="32"/>
                </a:cxn>
                <a:cxn ang="0">
                  <a:pos x="305" y="25"/>
                </a:cxn>
                <a:cxn ang="0">
                  <a:pos x="318" y="21"/>
                </a:cxn>
                <a:cxn ang="0">
                  <a:pos x="353" y="20"/>
                </a:cxn>
                <a:cxn ang="0">
                  <a:pos x="397" y="65"/>
                </a:cxn>
                <a:cxn ang="0">
                  <a:pos x="314" y="102"/>
                </a:cxn>
                <a:cxn ang="0">
                  <a:pos x="279" y="132"/>
                </a:cxn>
                <a:cxn ang="0">
                  <a:pos x="260" y="137"/>
                </a:cxn>
                <a:cxn ang="0">
                  <a:pos x="241" y="142"/>
                </a:cxn>
                <a:cxn ang="0">
                  <a:pos x="235" y="147"/>
                </a:cxn>
                <a:cxn ang="0">
                  <a:pos x="234" y="169"/>
                </a:cxn>
                <a:cxn ang="0">
                  <a:pos x="226" y="179"/>
                </a:cxn>
                <a:cxn ang="0">
                  <a:pos x="219" y="181"/>
                </a:cxn>
                <a:cxn ang="0">
                  <a:pos x="195" y="182"/>
                </a:cxn>
                <a:cxn ang="0">
                  <a:pos x="172" y="184"/>
                </a:cxn>
                <a:cxn ang="0">
                  <a:pos x="149" y="183"/>
                </a:cxn>
                <a:cxn ang="0">
                  <a:pos x="126" y="181"/>
                </a:cxn>
                <a:cxn ang="0">
                  <a:pos x="106" y="178"/>
                </a:cxn>
                <a:cxn ang="0">
                  <a:pos x="103" y="174"/>
                </a:cxn>
                <a:cxn ang="0">
                  <a:pos x="99" y="158"/>
                </a:cxn>
                <a:cxn ang="0">
                  <a:pos x="98" y="144"/>
                </a:cxn>
                <a:cxn ang="0">
                  <a:pos x="97" y="139"/>
                </a:cxn>
                <a:cxn ang="0">
                  <a:pos x="87" y="130"/>
                </a:cxn>
                <a:cxn ang="0">
                  <a:pos x="73" y="125"/>
                </a:cxn>
                <a:cxn ang="0">
                  <a:pos x="68" y="122"/>
                </a:cxn>
                <a:cxn ang="0">
                  <a:pos x="69" y="117"/>
                </a:cxn>
                <a:cxn ang="0">
                  <a:pos x="70" y="112"/>
                </a:cxn>
                <a:cxn ang="0">
                  <a:pos x="69" y="100"/>
                </a:cxn>
                <a:cxn ang="0">
                  <a:pos x="1" y="71"/>
                </a:cxn>
                <a:cxn ang="0">
                  <a:pos x="9" y="56"/>
                </a:cxn>
                <a:cxn ang="0">
                  <a:pos x="16" y="40"/>
                </a:cxn>
                <a:cxn ang="0">
                  <a:pos x="19" y="32"/>
                </a:cxn>
                <a:cxn ang="0">
                  <a:pos x="20" y="31"/>
                </a:cxn>
                <a:cxn ang="0">
                  <a:pos x="73" y="32"/>
                </a:cxn>
                <a:cxn ang="0">
                  <a:pos x="98" y="22"/>
                </a:cxn>
                <a:cxn ang="0">
                  <a:pos x="134" y="19"/>
                </a:cxn>
                <a:cxn ang="0">
                  <a:pos x="156" y="16"/>
                </a:cxn>
                <a:cxn ang="0">
                  <a:pos x="166" y="11"/>
                </a:cxn>
                <a:cxn ang="0">
                  <a:pos x="171" y="5"/>
                </a:cxn>
                <a:cxn ang="0">
                  <a:pos x="175" y="0"/>
                </a:cxn>
              </a:cxnLst>
              <a:rect l="0" t="0" r="r" b="b"/>
              <a:pathLst>
                <a:path w="397" h="184">
                  <a:moveTo>
                    <a:pt x="175" y="0"/>
                  </a:moveTo>
                  <a:lnTo>
                    <a:pt x="219" y="0"/>
                  </a:lnTo>
                  <a:lnTo>
                    <a:pt x="232" y="1"/>
                  </a:lnTo>
                  <a:lnTo>
                    <a:pt x="250" y="1"/>
                  </a:lnTo>
                  <a:lnTo>
                    <a:pt x="252" y="4"/>
                  </a:lnTo>
                  <a:lnTo>
                    <a:pt x="255" y="5"/>
                  </a:lnTo>
                  <a:lnTo>
                    <a:pt x="257" y="7"/>
                  </a:lnTo>
                  <a:lnTo>
                    <a:pt x="260" y="11"/>
                  </a:lnTo>
                  <a:lnTo>
                    <a:pt x="264" y="15"/>
                  </a:lnTo>
                  <a:lnTo>
                    <a:pt x="265" y="17"/>
                  </a:lnTo>
                  <a:lnTo>
                    <a:pt x="288" y="39"/>
                  </a:lnTo>
                  <a:lnTo>
                    <a:pt x="289" y="39"/>
                  </a:lnTo>
                  <a:lnTo>
                    <a:pt x="290" y="37"/>
                  </a:lnTo>
                  <a:lnTo>
                    <a:pt x="293" y="36"/>
                  </a:lnTo>
                  <a:lnTo>
                    <a:pt x="296" y="34"/>
                  </a:lnTo>
                  <a:lnTo>
                    <a:pt x="299" y="32"/>
                  </a:lnTo>
                  <a:lnTo>
                    <a:pt x="304" y="27"/>
                  </a:lnTo>
                  <a:lnTo>
                    <a:pt x="305" y="25"/>
                  </a:lnTo>
                  <a:lnTo>
                    <a:pt x="309" y="22"/>
                  </a:lnTo>
                  <a:lnTo>
                    <a:pt x="318" y="21"/>
                  </a:lnTo>
                  <a:lnTo>
                    <a:pt x="329" y="20"/>
                  </a:lnTo>
                  <a:lnTo>
                    <a:pt x="353" y="20"/>
                  </a:lnTo>
                  <a:lnTo>
                    <a:pt x="392" y="21"/>
                  </a:lnTo>
                  <a:lnTo>
                    <a:pt x="397" y="65"/>
                  </a:lnTo>
                  <a:lnTo>
                    <a:pt x="332" y="73"/>
                  </a:lnTo>
                  <a:lnTo>
                    <a:pt x="314" y="102"/>
                  </a:lnTo>
                  <a:lnTo>
                    <a:pt x="281" y="130"/>
                  </a:lnTo>
                  <a:lnTo>
                    <a:pt x="279" y="132"/>
                  </a:lnTo>
                  <a:lnTo>
                    <a:pt x="270" y="133"/>
                  </a:lnTo>
                  <a:lnTo>
                    <a:pt x="260" y="137"/>
                  </a:lnTo>
                  <a:lnTo>
                    <a:pt x="250" y="139"/>
                  </a:lnTo>
                  <a:lnTo>
                    <a:pt x="241" y="142"/>
                  </a:lnTo>
                  <a:lnTo>
                    <a:pt x="236" y="143"/>
                  </a:lnTo>
                  <a:lnTo>
                    <a:pt x="235" y="147"/>
                  </a:lnTo>
                  <a:lnTo>
                    <a:pt x="235" y="162"/>
                  </a:lnTo>
                  <a:lnTo>
                    <a:pt x="234" y="169"/>
                  </a:lnTo>
                  <a:lnTo>
                    <a:pt x="231" y="174"/>
                  </a:lnTo>
                  <a:lnTo>
                    <a:pt x="226" y="179"/>
                  </a:lnTo>
                  <a:lnTo>
                    <a:pt x="224" y="181"/>
                  </a:lnTo>
                  <a:lnTo>
                    <a:pt x="219" y="181"/>
                  </a:lnTo>
                  <a:lnTo>
                    <a:pt x="207" y="182"/>
                  </a:lnTo>
                  <a:lnTo>
                    <a:pt x="195" y="182"/>
                  </a:lnTo>
                  <a:lnTo>
                    <a:pt x="182" y="183"/>
                  </a:lnTo>
                  <a:lnTo>
                    <a:pt x="172" y="184"/>
                  </a:lnTo>
                  <a:lnTo>
                    <a:pt x="160" y="184"/>
                  </a:lnTo>
                  <a:lnTo>
                    <a:pt x="149" y="183"/>
                  </a:lnTo>
                  <a:lnTo>
                    <a:pt x="138" y="182"/>
                  </a:lnTo>
                  <a:lnTo>
                    <a:pt x="126" y="181"/>
                  </a:lnTo>
                  <a:lnTo>
                    <a:pt x="114" y="179"/>
                  </a:lnTo>
                  <a:lnTo>
                    <a:pt x="106" y="178"/>
                  </a:lnTo>
                  <a:lnTo>
                    <a:pt x="103" y="178"/>
                  </a:lnTo>
                  <a:lnTo>
                    <a:pt x="103" y="174"/>
                  </a:lnTo>
                  <a:lnTo>
                    <a:pt x="101" y="167"/>
                  </a:lnTo>
                  <a:lnTo>
                    <a:pt x="99" y="158"/>
                  </a:lnTo>
                  <a:lnTo>
                    <a:pt x="99" y="145"/>
                  </a:lnTo>
                  <a:lnTo>
                    <a:pt x="98" y="144"/>
                  </a:lnTo>
                  <a:lnTo>
                    <a:pt x="98" y="143"/>
                  </a:lnTo>
                  <a:lnTo>
                    <a:pt x="97" y="139"/>
                  </a:lnTo>
                  <a:lnTo>
                    <a:pt x="93" y="134"/>
                  </a:lnTo>
                  <a:lnTo>
                    <a:pt x="87" y="130"/>
                  </a:lnTo>
                  <a:lnTo>
                    <a:pt x="79" y="128"/>
                  </a:lnTo>
                  <a:lnTo>
                    <a:pt x="73" y="125"/>
                  </a:lnTo>
                  <a:lnTo>
                    <a:pt x="69" y="123"/>
                  </a:lnTo>
                  <a:lnTo>
                    <a:pt x="68" y="122"/>
                  </a:lnTo>
                  <a:lnTo>
                    <a:pt x="68" y="119"/>
                  </a:lnTo>
                  <a:lnTo>
                    <a:pt x="69" y="117"/>
                  </a:lnTo>
                  <a:lnTo>
                    <a:pt x="69" y="114"/>
                  </a:lnTo>
                  <a:lnTo>
                    <a:pt x="70" y="112"/>
                  </a:lnTo>
                  <a:lnTo>
                    <a:pt x="72" y="110"/>
                  </a:lnTo>
                  <a:lnTo>
                    <a:pt x="69" y="100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5"/>
                  </a:lnTo>
                  <a:lnTo>
                    <a:pt x="9" y="56"/>
                  </a:lnTo>
                  <a:lnTo>
                    <a:pt x="13" y="47"/>
                  </a:lnTo>
                  <a:lnTo>
                    <a:pt x="16" y="40"/>
                  </a:lnTo>
                  <a:lnTo>
                    <a:pt x="18" y="35"/>
                  </a:lnTo>
                  <a:lnTo>
                    <a:pt x="19" y="32"/>
                  </a:lnTo>
                  <a:lnTo>
                    <a:pt x="19" y="31"/>
                  </a:lnTo>
                  <a:lnTo>
                    <a:pt x="20" y="31"/>
                  </a:lnTo>
                  <a:lnTo>
                    <a:pt x="23" y="32"/>
                  </a:lnTo>
                  <a:lnTo>
                    <a:pt x="73" y="32"/>
                  </a:lnTo>
                  <a:lnTo>
                    <a:pt x="94" y="22"/>
                  </a:lnTo>
                  <a:lnTo>
                    <a:pt x="98" y="22"/>
                  </a:lnTo>
                  <a:lnTo>
                    <a:pt x="107" y="21"/>
                  </a:lnTo>
                  <a:lnTo>
                    <a:pt x="134" y="19"/>
                  </a:lnTo>
                  <a:lnTo>
                    <a:pt x="147" y="17"/>
                  </a:lnTo>
                  <a:lnTo>
                    <a:pt x="156" y="16"/>
                  </a:lnTo>
                  <a:lnTo>
                    <a:pt x="163" y="14"/>
                  </a:lnTo>
                  <a:lnTo>
                    <a:pt x="166" y="11"/>
                  </a:lnTo>
                  <a:lnTo>
                    <a:pt x="168" y="7"/>
                  </a:lnTo>
                  <a:lnTo>
                    <a:pt x="171" y="5"/>
                  </a:lnTo>
                  <a:lnTo>
                    <a:pt x="172" y="2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gray">
            <a:xfrm>
              <a:off x="6655" y="1207"/>
              <a:ext cx="81" cy="51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47" y="2"/>
                </a:cxn>
                <a:cxn ang="0">
                  <a:pos x="51" y="2"/>
                </a:cxn>
                <a:cxn ang="0">
                  <a:pos x="53" y="3"/>
                </a:cxn>
                <a:cxn ang="0">
                  <a:pos x="59" y="3"/>
                </a:cxn>
                <a:cxn ang="0">
                  <a:pos x="62" y="5"/>
                </a:cxn>
                <a:cxn ang="0">
                  <a:pos x="63" y="7"/>
                </a:cxn>
                <a:cxn ang="0">
                  <a:pos x="66" y="10"/>
                </a:cxn>
                <a:cxn ang="0">
                  <a:pos x="67" y="12"/>
                </a:cxn>
                <a:cxn ang="0">
                  <a:pos x="69" y="15"/>
                </a:cxn>
                <a:cxn ang="0">
                  <a:pos x="72" y="16"/>
                </a:cxn>
                <a:cxn ang="0">
                  <a:pos x="74" y="20"/>
                </a:cxn>
                <a:cxn ang="0">
                  <a:pos x="77" y="27"/>
                </a:cxn>
                <a:cxn ang="0">
                  <a:pos x="79" y="36"/>
                </a:cxn>
                <a:cxn ang="0">
                  <a:pos x="81" y="41"/>
                </a:cxn>
                <a:cxn ang="0">
                  <a:pos x="81" y="44"/>
                </a:cxn>
                <a:cxn ang="0">
                  <a:pos x="79" y="46"/>
                </a:cxn>
                <a:cxn ang="0">
                  <a:pos x="77" y="49"/>
                </a:cxn>
                <a:cxn ang="0">
                  <a:pos x="74" y="49"/>
                </a:cxn>
                <a:cxn ang="0">
                  <a:pos x="62" y="51"/>
                </a:cxn>
                <a:cxn ang="0">
                  <a:pos x="57" y="50"/>
                </a:cxn>
                <a:cxn ang="0">
                  <a:pos x="49" y="46"/>
                </a:cxn>
                <a:cxn ang="0">
                  <a:pos x="34" y="46"/>
                </a:cxn>
                <a:cxn ang="0">
                  <a:pos x="33" y="30"/>
                </a:cxn>
                <a:cxn ang="0">
                  <a:pos x="34" y="19"/>
                </a:cxn>
                <a:cxn ang="0">
                  <a:pos x="0" y="13"/>
                </a:cxn>
                <a:cxn ang="0">
                  <a:pos x="27" y="0"/>
                </a:cxn>
              </a:cxnLst>
              <a:rect l="0" t="0" r="r" b="b"/>
              <a:pathLst>
                <a:path w="81" h="51">
                  <a:moveTo>
                    <a:pt x="27" y="0"/>
                  </a:moveTo>
                  <a:lnTo>
                    <a:pt x="47" y="2"/>
                  </a:lnTo>
                  <a:lnTo>
                    <a:pt x="51" y="2"/>
                  </a:lnTo>
                  <a:lnTo>
                    <a:pt x="53" y="3"/>
                  </a:lnTo>
                  <a:lnTo>
                    <a:pt x="59" y="3"/>
                  </a:lnTo>
                  <a:lnTo>
                    <a:pt x="62" y="5"/>
                  </a:lnTo>
                  <a:lnTo>
                    <a:pt x="63" y="7"/>
                  </a:lnTo>
                  <a:lnTo>
                    <a:pt x="66" y="10"/>
                  </a:lnTo>
                  <a:lnTo>
                    <a:pt x="67" y="12"/>
                  </a:lnTo>
                  <a:lnTo>
                    <a:pt x="69" y="15"/>
                  </a:lnTo>
                  <a:lnTo>
                    <a:pt x="72" y="16"/>
                  </a:lnTo>
                  <a:lnTo>
                    <a:pt x="74" y="20"/>
                  </a:lnTo>
                  <a:lnTo>
                    <a:pt x="77" y="27"/>
                  </a:lnTo>
                  <a:lnTo>
                    <a:pt x="79" y="36"/>
                  </a:lnTo>
                  <a:lnTo>
                    <a:pt x="81" y="41"/>
                  </a:lnTo>
                  <a:lnTo>
                    <a:pt x="81" y="44"/>
                  </a:lnTo>
                  <a:lnTo>
                    <a:pt x="79" y="46"/>
                  </a:lnTo>
                  <a:lnTo>
                    <a:pt x="77" y="49"/>
                  </a:lnTo>
                  <a:lnTo>
                    <a:pt x="74" y="49"/>
                  </a:lnTo>
                  <a:lnTo>
                    <a:pt x="62" y="51"/>
                  </a:lnTo>
                  <a:lnTo>
                    <a:pt x="57" y="50"/>
                  </a:lnTo>
                  <a:lnTo>
                    <a:pt x="49" y="46"/>
                  </a:lnTo>
                  <a:lnTo>
                    <a:pt x="34" y="46"/>
                  </a:lnTo>
                  <a:lnTo>
                    <a:pt x="33" y="30"/>
                  </a:lnTo>
                  <a:lnTo>
                    <a:pt x="34" y="19"/>
                  </a:lnTo>
                  <a:lnTo>
                    <a:pt x="0" y="1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gray">
            <a:xfrm>
              <a:off x="6758" y="1224"/>
              <a:ext cx="52" cy="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9" y="5"/>
                </a:cxn>
                <a:cxn ang="0">
                  <a:pos x="27" y="18"/>
                </a:cxn>
                <a:cxn ang="0">
                  <a:pos x="37" y="24"/>
                </a:cxn>
                <a:cxn ang="0">
                  <a:pos x="44" y="30"/>
                </a:cxn>
                <a:cxn ang="0">
                  <a:pos x="48" y="34"/>
                </a:cxn>
                <a:cxn ang="0">
                  <a:pos x="49" y="37"/>
                </a:cxn>
                <a:cxn ang="0">
                  <a:pos x="50" y="40"/>
                </a:cxn>
                <a:cxn ang="0">
                  <a:pos x="52" y="43"/>
                </a:cxn>
                <a:cxn ang="0">
                  <a:pos x="52" y="47"/>
                </a:cxn>
                <a:cxn ang="0">
                  <a:pos x="50" y="49"/>
                </a:cxn>
                <a:cxn ang="0">
                  <a:pos x="45" y="52"/>
                </a:cxn>
                <a:cxn ang="0">
                  <a:pos x="39" y="50"/>
                </a:cxn>
                <a:cxn ang="0">
                  <a:pos x="32" y="45"/>
                </a:cxn>
                <a:cxn ang="0">
                  <a:pos x="17" y="33"/>
                </a:cxn>
                <a:cxn ang="0">
                  <a:pos x="10" y="27"/>
                </a:cxn>
                <a:cxn ang="0">
                  <a:pos x="0" y="0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3" y="2"/>
                  </a:lnTo>
                  <a:lnTo>
                    <a:pt x="9" y="5"/>
                  </a:lnTo>
                  <a:lnTo>
                    <a:pt x="27" y="18"/>
                  </a:lnTo>
                  <a:lnTo>
                    <a:pt x="37" y="24"/>
                  </a:lnTo>
                  <a:lnTo>
                    <a:pt x="44" y="30"/>
                  </a:lnTo>
                  <a:lnTo>
                    <a:pt x="48" y="34"/>
                  </a:lnTo>
                  <a:lnTo>
                    <a:pt x="49" y="37"/>
                  </a:lnTo>
                  <a:lnTo>
                    <a:pt x="50" y="40"/>
                  </a:lnTo>
                  <a:lnTo>
                    <a:pt x="52" y="43"/>
                  </a:lnTo>
                  <a:lnTo>
                    <a:pt x="52" y="47"/>
                  </a:lnTo>
                  <a:lnTo>
                    <a:pt x="50" y="49"/>
                  </a:lnTo>
                  <a:lnTo>
                    <a:pt x="45" y="52"/>
                  </a:lnTo>
                  <a:lnTo>
                    <a:pt x="39" y="50"/>
                  </a:lnTo>
                  <a:lnTo>
                    <a:pt x="32" y="45"/>
                  </a:lnTo>
                  <a:lnTo>
                    <a:pt x="17" y="33"/>
                  </a:lnTo>
                  <a:lnTo>
                    <a:pt x="10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gray">
            <a:xfrm>
              <a:off x="6777" y="1293"/>
              <a:ext cx="196" cy="6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0" y="0"/>
                </a:cxn>
                <a:cxn ang="0">
                  <a:pos x="77" y="12"/>
                </a:cxn>
                <a:cxn ang="0">
                  <a:pos x="78" y="14"/>
                </a:cxn>
                <a:cxn ang="0">
                  <a:pos x="79" y="15"/>
                </a:cxn>
                <a:cxn ang="0">
                  <a:pos x="82" y="19"/>
                </a:cxn>
                <a:cxn ang="0">
                  <a:pos x="87" y="24"/>
                </a:cxn>
                <a:cxn ang="0">
                  <a:pos x="88" y="27"/>
                </a:cxn>
                <a:cxn ang="0">
                  <a:pos x="90" y="28"/>
                </a:cxn>
                <a:cxn ang="0">
                  <a:pos x="92" y="29"/>
                </a:cxn>
                <a:cxn ang="0">
                  <a:pos x="97" y="30"/>
                </a:cxn>
                <a:cxn ang="0">
                  <a:pos x="108" y="32"/>
                </a:cxn>
                <a:cxn ang="0">
                  <a:pos x="122" y="33"/>
                </a:cxn>
                <a:cxn ang="0">
                  <a:pos x="134" y="34"/>
                </a:cxn>
                <a:cxn ang="0">
                  <a:pos x="144" y="36"/>
                </a:cxn>
                <a:cxn ang="0">
                  <a:pos x="148" y="36"/>
                </a:cxn>
                <a:cxn ang="0">
                  <a:pos x="196" y="43"/>
                </a:cxn>
                <a:cxn ang="0">
                  <a:pos x="192" y="43"/>
                </a:cxn>
                <a:cxn ang="0">
                  <a:pos x="183" y="44"/>
                </a:cxn>
                <a:cxn ang="0">
                  <a:pos x="171" y="44"/>
                </a:cxn>
                <a:cxn ang="0">
                  <a:pos x="160" y="47"/>
                </a:cxn>
                <a:cxn ang="0">
                  <a:pos x="150" y="48"/>
                </a:cxn>
                <a:cxn ang="0">
                  <a:pos x="144" y="51"/>
                </a:cxn>
                <a:cxn ang="0">
                  <a:pos x="143" y="53"/>
                </a:cxn>
                <a:cxn ang="0">
                  <a:pos x="141" y="56"/>
                </a:cxn>
                <a:cxn ang="0">
                  <a:pos x="139" y="58"/>
                </a:cxn>
                <a:cxn ang="0">
                  <a:pos x="137" y="61"/>
                </a:cxn>
                <a:cxn ang="0">
                  <a:pos x="134" y="62"/>
                </a:cxn>
                <a:cxn ang="0">
                  <a:pos x="133" y="63"/>
                </a:cxn>
                <a:cxn ang="0">
                  <a:pos x="107" y="62"/>
                </a:cxn>
                <a:cxn ang="0">
                  <a:pos x="103" y="62"/>
                </a:cxn>
                <a:cxn ang="0">
                  <a:pos x="97" y="61"/>
                </a:cxn>
                <a:cxn ang="0">
                  <a:pos x="88" y="59"/>
                </a:cxn>
                <a:cxn ang="0">
                  <a:pos x="83" y="59"/>
                </a:cxn>
                <a:cxn ang="0">
                  <a:pos x="78" y="58"/>
                </a:cxn>
                <a:cxn ang="0">
                  <a:pos x="70" y="57"/>
                </a:cxn>
                <a:cxn ang="0">
                  <a:pos x="60" y="54"/>
                </a:cxn>
                <a:cxn ang="0">
                  <a:pos x="52" y="52"/>
                </a:cxn>
                <a:cxn ang="0">
                  <a:pos x="44" y="51"/>
                </a:cxn>
                <a:cxn ang="0">
                  <a:pos x="42" y="49"/>
                </a:cxn>
                <a:cxn ang="0">
                  <a:pos x="43" y="32"/>
                </a:cxn>
                <a:cxn ang="0">
                  <a:pos x="29" y="19"/>
                </a:cxn>
                <a:cxn ang="0">
                  <a:pos x="28" y="36"/>
                </a:cxn>
                <a:cxn ang="0">
                  <a:pos x="25" y="37"/>
                </a:cxn>
                <a:cxn ang="0">
                  <a:pos x="24" y="38"/>
                </a:cxn>
                <a:cxn ang="0">
                  <a:pos x="21" y="39"/>
                </a:cxn>
                <a:cxn ang="0">
                  <a:pos x="18" y="41"/>
                </a:cxn>
                <a:cxn ang="0">
                  <a:pos x="15" y="42"/>
                </a:cxn>
                <a:cxn ang="0">
                  <a:pos x="13" y="42"/>
                </a:cxn>
                <a:cxn ang="0">
                  <a:pos x="9" y="38"/>
                </a:cxn>
                <a:cxn ang="0">
                  <a:pos x="9" y="37"/>
                </a:cxn>
                <a:cxn ang="0">
                  <a:pos x="6" y="34"/>
                </a:cxn>
                <a:cxn ang="0">
                  <a:pos x="5" y="32"/>
                </a:cxn>
                <a:cxn ang="0">
                  <a:pos x="1" y="20"/>
                </a:cxn>
                <a:cxn ang="0">
                  <a:pos x="0" y="13"/>
                </a:cxn>
                <a:cxn ang="0">
                  <a:pos x="0" y="3"/>
                </a:cxn>
                <a:cxn ang="0">
                  <a:pos x="8" y="4"/>
                </a:cxn>
                <a:cxn ang="0">
                  <a:pos x="13" y="0"/>
                </a:cxn>
              </a:cxnLst>
              <a:rect l="0" t="0" r="r" b="b"/>
              <a:pathLst>
                <a:path w="196" h="63">
                  <a:moveTo>
                    <a:pt x="13" y="0"/>
                  </a:moveTo>
                  <a:lnTo>
                    <a:pt x="70" y="0"/>
                  </a:lnTo>
                  <a:lnTo>
                    <a:pt x="77" y="12"/>
                  </a:lnTo>
                  <a:lnTo>
                    <a:pt x="78" y="14"/>
                  </a:lnTo>
                  <a:lnTo>
                    <a:pt x="79" y="15"/>
                  </a:lnTo>
                  <a:lnTo>
                    <a:pt x="82" y="19"/>
                  </a:lnTo>
                  <a:lnTo>
                    <a:pt x="87" y="24"/>
                  </a:lnTo>
                  <a:lnTo>
                    <a:pt x="88" y="27"/>
                  </a:lnTo>
                  <a:lnTo>
                    <a:pt x="90" y="28"/>
                  </a:lnTo>
                  <a:lnTo>
                    <a:pt x="92" y="29"/>
                  </a:lnTo>
                  <a:lnTo>
                    <a:pt x="97" y="30"/>
                  </a:lnTo>
                  <a:lnTo>
                    <a:pt x="108" y="32"/>
                  </a:lnTo>
                  <a:lnTo>
                    <a:pt x="122" y="33"/>
                  </a:lnTo>
                  <a:lnTo>
                    <a:pt x="134" y="34"/>
                  </a:lnTo>
                  <a:lnTo>
                    <a:pt x="144" y="36"/>
                  </a:lnTo>
                  <a:lnTo>
                    <a:pt x="148" y="36"/>
                  </a:lnTo>
                  <a:lnTo>
                    <a:pt x="196" y="43"/>
                  </a:lnTo>
                  <a:lnTo>
                    <a:pt x="192" y="43"/>
                  </a:lnTo>
                  <a:lnTo>
                    <a:pt x="183" y="44"/>
                  </a:lnTo>
                  <a:lnTo>
                    <a:pt x="171" y="44"/>
                  </a:lnTo>
                  <a:lnTo>
                    <a:pt x="160" y="47"/>
                  </a:lnTo>
                  <a:lnTo>
                    <a:pt x="150" y="48"/>
                  </a:lnTo>
                  <a:lnTo>
                    <a:pt x="144" y="51"/>
                  </a:lnTo>
                  <a:lnTo>
                    <a:pt x="143" y="53"/>
                  </a:lnTo>
                  <a:lnTo>
                    <a:pt x="141" y="56"/>
                  </a:lnTo>
                  <a:lnTo>
                    <a:pt x="139" y="58"/>
                  </a:lnTo>
                  <a:lnTo>
                    <a:pt x="137" y="61"/>
                  </a:lnTo>
                  <a:lnTo>
                    <a:pt x="134" y="62"/>
                  </a:lnTo>
                  <a:lnTo>
                    <a:pt x="133" y="63"/>
                  </a:lnTo>
                  <a:lnTo>
                    <a:pt x="107" y="62"/>
                  </a:lnTo>
                  <a:lnTo>
                    <a:pt x="103" y="62"/>
                  </a:lnTo>
                  <a:lnTo>
                    <a:pt x="97" y="61"/>
                  </a:lnTo>
                  <a:lnTo>
                    <a:pt x="88" y="59"/>
                  </a:lnTo>
                  <a:lnTo>
                    <a:pt x="83" y="59"/>
                  </a:lnTo>
                  <a:lnTo>
                    <a:pt x="78" y="58"/>
                  </a:lnTo>
                  <a:lnTo>
                    <a:pt x="70" y="57"/>
                  </a:lnTo>
                  <a:lnTo>
                    <a:pt x="60" y="54"/>
                  </a:lnTo>
                  <a:lnTo>
                    <a:pt x="52" y="52"/>
                  </a:lnTo>
                  <a:lnTo>
                    <a:pt x="44" y="51"/>
                  </a:lnTo>
                  <a:lnTo>
                    <a:pt x="42" y="49"/>
                  </a:lnTo>
                  <a:lnTo>
                    <a:pt x="43" y="32"/>
                  </a:lnTo>
                  <a:lnTo>
                    <a:pt x="29" y="19"/>
                  </a:lnTo>
                  <a:lnTo>
                    <a:pt x="28" y="36"/>
                  </a:lnTo>
                  <a:lnTo>
                    <a:pt x="25" y="37"/>
                  </a:lnTo>
                  <a:lnTo>
                    <a:pt x="24" y="38"/>
                  </a:lnTo>
                  <a:lnTo>
                    <a:pt x="21" y="39"/>
                  </a:lnTo>
                  <a:lnTo>
                    <a:pt x="18" y="41"/>
                  </a:lnTo>
                  <a:lnTo>
                    <a:pt x="15" y="42"/>
                  </a:lnTo>
                  <a:lnTo>
                    <a:pt x="13" y="42"/>
                  </a:lnTo>
                  <a:lnTo>
                    <a:pt x="9" y="38"/>
                  </a:lnTo>
                  <a:lnTo>
                    <a:pt x="9" y="37"/>
                  </a:lnTo>
                  <a:lnTo>
                    <a:pt x="6" y="34"/>
                  </a:lnTo>
                  <a:lnTo>
                    <a:pt x="5" y="32"/>
                  </a:lnTo>
                  <a:lnTo>
                    <a:pt x="1" y="20"/>
                  </a:lnTo>
                  <a:lnTo>
                    <a:pt x="0" y="13"/>
                  </a:lnTo>
                  <a:lnTo>
                    <a:pt x="0" y="3"/>
                  </a:lnTo>
                  <a:lnTo>
                    <a:pt x="8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gray">
            <a:xfrm>
              <a:off x="6849" y="1360"/>
              <a:ext cx="330" cy="24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8" y="2"/>
                </a:cxn>
                <a:cxn ang="0">
                  <a:pos x="46" y="35"/>
                </a:cxn>
                <a:cxn ang="0">
                  <a:pos x="100" y="4"/>
                </a:cxn>
                <a:cxn ang="0">
                  <a:pos x="110" y="7"/>
                </a:cxn>
                <a:cxn ang="0">
                  <a:pos x="134" y="15"/>
                </a:cxn>
                <a:cxn ang="0">
                  <a:pos x="152" y="21"/>
                </a:cxn>
                <a:cxn ang="0">
                  <a:pos x="160" y="31"/>
                </a:cxn>
                <a:cxn ang="0">
                  <a:pos x="186" y="59"/>
                </a:cxn>
                <a:cxn ang="0">
                  <a:pos x="196" y="73"/>
                </a:cxn>
                <a:cxn ang="0">
                  <a:pos x="198" y="75"/>
                </a:cxn>
                <a:cxn ang="0">
                  <a:pos x="202" y="77"/>
                </a:cxn>
                <a:cxn ang="0">
                  <a:pos x="218" y="78"/>
                </a:cxn>
                <a:cxn ang="0">
                  <a:pos x="238" y="82"/>
                </a:cxn>
                <a:cxn ang="0">
                  <a:pos x="251" y="84"/>
                </a:cxn>
                <a:cxn ang="0">
                  <a:pos x="255" y="89"/>
                </a:cxn>
                <a:cxn ang="0">
                  <a:pos x="261" y="97"/>
                </a:cxn>
                <a:cxn ang="0">
                  <a:pos x="265" y="99"/>
                </a:cxn>
                <a:cxn ang="0">
                  <a:pos x="278" y="112"/>
                </a:cxn>
                <a:cxn ang="0">
                  <a:pos x="285" y="117"/>
                </a:cxn>
                <a:cxn ang="0">
                  <a:pos x="314" y="144"/>
                </a:cxn>
                <a:cxn ang="0">
                  <a:pos x="322" y="153"/>
                </a:cxn>
                <a:cxn ang="0">
                  <a:pos x="329" y="172"/>
                </a:cxn>
                <a:cxn ang="0">
                  <a:pos x="311" y="190"/>
                </a:cxn>
                <a:cxn ang="0">
                  <a:pos x="251" y="164"/>
                </a:cxn>
                <a:cxn ang="0">
                  <a:pos x="247" y="168"/>
                </a:cxn>
                <a:cxn ang="0">
                  <a:pos x="240" y="174"/>
                </a:cxn>
                <a:cxn ang="0">
                  <a:pos x="238" y="180"/>
                </a:cxn>
                <a:cxn ang="0">
                  <a:pos x="266" y="206"/>
                </a:cxn>
                <a:cxn ang="0">
                  <a:pos x="282" y="227"/>
                </a:cxn>
                <a:cxn ang="0">
                  <a:pos x="252" y="231"/>
                </a:cxn>
                <a:cxn ang="0">
                  <a:pos x="234" y="246"/>
                </a:cxn>
                <a:cxn ang="0">
                  <a:pos x="226" y="240"/>
                </a:cxn>
                <a:cxn ang="0">
                  <a:pos x="211" y="230"/>
                </a:cxn>
                <a:cxn ang="0">
                  <a:pos x="202" y="225"/>
                </a:cxn>
                <a:cxn ang="0">
                  <a:pos x="187" y="216"/>
                </a:cxn>
                <a:cxn ang="0">
                  <a:pos x="175" y="207"/>
                </a:cxn>
                <a:cxn ang="0">
                  <a:pos x="173" y="203"/>
                </a:cxn>
                <a:cxn ang="0">
                  <a:pos x="168" y="202"/>
                </a:cxn>
                <a:cxn ang="0">
                  <a:pos x="152" y="203"/>
                </a:cxn>
                <a:cxn ang="0">
                  <a:pos x="130" y="205"/>
                </a:cxn>
                <a:cxn ang="0">
                  <a:pos x="119" y="206"/>
                </a:cxn>
                <a:cxn ang="0">
                  <a:pos x="168" y="171"/>
                </a:cxn>
                <a:cxn ang="0">
                  <a:pos x="169" y="168"/>
                </a:cxn>
                <a:cxn ang="0">
                  <a:pos x="172" y="158"/>
                </a:cxn>
                <a:cxn ang="0">
                  <a:pos x="177" y="154"/>
                </a:cxn>
                <a:cxn ang="0">
                  <a:pos x="188" y="144"/>
                </a:cxn>
                <a:cxn ang="0">
                  <a:pos x="196" y="136"/>
                </a:cxn>
                <a:cxn ang="0">
                  <a:pos x="189" y="131"/>
                </a:cxn>
                <a:cxn ang="0">
                  <a:pos x="162" y="128"/>
                </a:cxn>
                <a:cxn ang="0">
                  <a:pos x="153" y="113"/>
                </a:cxn>
                <a:cxn ang="0">
                  <a:pos x="144" y="93"/>
                </a:cxn>
                <a:cxn ang="0">
                  <a:pos x="134" y="84"/>
                </a:cxn>
                <a:cxn ang="0">
                  <a:pos x="113" y="79"/>
                </a:cxn>
                <a:cxn ang="0">
                  <a:pos x="90" y="73"/>
                </a:cxn>
                <a:cxn ang="0">
                  <a:pos x="56" y="59"/>
                </a:cxn>
                <a:cxn ang="0">
                  <a:pos x="40" y="55"/>
                </a:cxn>
                <a:cxn ang="0">
                  <a:pos x="15" y="51"/>
                </a:cxn>
                <a:cxn ang="0">
                  <a:pos x="1" y="49"/>
                </a:cxn>
              </a:cxnLst>
              <a:rect l="0" t="0" r="r" b="b"/>
              <a:pathLst>
                <a:path w="330" h="246">
                  <a:moveTo>
                    <a:pt x="0" y="0"/>
                  </a:moveTo>
                  <a:lnTo>
                    <a:pt x="2" y="0"/>
                  </a:lnTo>
                  <a:lnTo>
                    <a:pt x="6" y="1"/>
                  </a:lnTo>
                  <a:lnTo>
                    <a:pt x="8" y="2"/>
                  </a:lnTo>
                  <a:lnTo>
                    <a:pt x="31" y="7"/>
                  </a:lnTo>
                  <a:lnTo>
                    <a:pt x="46" y="35"/>
                  </a:lnTo>
                  <a:lnTo>
                    <a:pt x="72" y="31"/>
                  </a:lnTo>
                  <a:lnTo>
                    <a:pt x="100" y="4"/>
                  </a:lnTo>
                  <a:lnTo>
                    <a:pt x="103" y="5"/>
                  </a:lnTo>
                  <a:lnTo>
                    <a:pt x="110" y="7"/>
                  </a:lnTo>
                  <a:lnTo>
                    <a:pt x="119" y="10"/>
                  </a:lnTo>
                  <a:lnTo>
                    <a:pt x="134" y="15"/>
                  </a:lnTo>
                  <a:lnTo>
                    <a:pt x="143" y="17"/>
                  </a:lnTo>
                  <a:lnTo>
                    <a:pt x="152" y="21"/>
                  </a:lnTo>
                  <a:lnTo>
                    <a:pt x="157" y="26"/>
                  </a:lnTo>
                  <a:lnTo>
                    <a:pt x="160" y="31"/>
                  </a:lnTo>
                  <a:lnTo>
                    <a:pt x="173" y="46"/>
                  </a:lnTo>
                  <a:lnTo>
                    <a:pt x="186" y="59"/>
                  </a:lnTo>
                  <a:lnTo>
                    <a:pt x="191" y="66"/>
                  </a:lnTo>
                  <a:lnTo>
                    <a:pt x="196" y="73"/>
                  </a:lnTo>
                  <a:lnTo>
                    <a:pt x="197" y="75"/>
                  </a:lnTo>
                  <a:lnTo>
                    <a:pt x="198" y="75"/>
                  </a:lnTo>
                  <a:lnTo>
                    <a:pt x="199" y="77"/>
                  </a:lnTo>
                  <a:lnTo>
                    <a:pt x="202" y="77"/>
                  </a:lnTo>
                  <a:lnTo>
                    <a:pt x="206" y="78"/>
                  </a:lnTo>
                  <a:lnTo>
                    <a:pt x="218" y="78"/>
                  </a:lnTo>
                  <a:lnTo>
                    <a:pt x="228" y="79"/>
                  </a:lnTo>
                  <a:lnTo>
                    <a:pt x="238" y="82"/>
                  </a:lnTo>
                  <a:lnTo>
                    <a:pt x="247" y="83"/>
                  </a:lnTo>
                  <a:lnTo>
                    <a:pt x="251" y="84"/>
                  </a:lnTo>
                  <a:lnTo>
                    <a:pt x="252" y="87"/>
                  </a:lnTo>
                  <a:lnTo>
                    <a:pt x="255" y="89"/>
                  </a:lnTo>
                  <a:lnTo>
                    <a:pt x="256" y="92"/>
                  </a:lnTo>
                  <a:lnTo>
                    <a:pt x="261" y="97"/>
                  </a:lnTo>
                  <a:lnTo>
                    <a:pt x="263" y="98"/>
                  </a:lnTo>
                  <a:lnTo>
                    <a:pt x="265" y="99"/>
                  </a:lnTo>
                  <a:lnTo>
                    <a:pt x="268" y="102"/>
                  </a:lnTo>
                  <a:lnTo>
                    <a:pt x="278" y="112"/>
                  </a:lnTo>
                  <a:lnTo>
                    <a:pt x="283" y="115"/>
                  </a:lnTo>
                  <a:lnTo>
                    <a:pt x="285" y="117"/>
                  </a:lnTo>
                  <a:lnTo>
                    <a:pt x="287" y="118"/>
                  </a:lnTo>
                  <a:lnTo>
                    <a:pt x="314" y="144"/>
                  </a:lnTo>
                  <a:lnTo>
                    <a:pt x="320" y="149"/>
                  </a:lnTo>
                  <a:lnTo>
                    <a:pt x="322" y="153"/>
                  </a:lnTo>
                  <a:lnTo>
                    <a:pt x="327" y="166"/>
                  </a:lnTo>
                  <a:lnTo>
                    <a:pt x="329" y="172"/>
                  </a:lnTo>
                  <a:lnTo>
                    <a:pt x="330" y="174"/>
                  </a:lnTo>
                  <a:lnTo>
                    <a:pt x="311" y="190"/>
                  </a:lnTo>
                  <a:lnTo>
                    <a:pt x="281" y="178"/>
                  </a:lnTo>
                  <a:lnTo>
                    <a:pt x="251" y="164"/>
                  </a:lnTo>
                  <a:lnTo>
                    <a:pt x="248" y="166"/>
                  </a:lnTo>
                  <a:lnTo>
                    <a:pt x="247" y="168"/>
                  </a:lnTo>
                  <a:lnTo>
                    <a:pt x="245" y="169"/>
                  </a:lnTo>
                  <a:lnTo>
                    <a:pt x="240" y="174"/>
                  </a:lnTo>
                  <a:lnTo>
                    <a:pt x="238" y="177"/>
                  </a:lnTo>
                  <a:lnTo>
                    <a:pt x="238" y="180"/>
                  </a:lnTo>
                  <a:lnTo>
                    <a:pt x="260" y="201"/>
                  </a:lnTo>
                  <a:lnTo>
                    <a:pt x="266" y="206"/>
                  </a:lnTo>
                  <a:lnTo>
                    <a:pt x="272" y="212"/>
                  </a:lnTo>
                  <a:lnTo>
                    <a:pt x="282" y="227"/>
                  </a:lnTo>
                  <a:lnTo>
                    <a:pt x="257" y="231"/>
                  </a:lnTo>
                  <a:lnTo>
                    <a:pt x="252" y="231"/>
                  </a:lnTo>
                  <a:lnTo>
                    <a:pt x="246" y="244"/>
                  </a:lnTo>
                  <a:lnTo>
                    <a:pt x="234" y="246"/>
                  </a:lnTo>
                  <a:lnTo>
                    <a:pt x="232" y="245"/>
                  </a:lnTo>
                  <a:lnTo>
                    <a:pt x="226" y="240"/>
                  </a:lnTo>
                  <a:lnTo>
                    <a:pt x="217" y="235"/>
                  </a:lnTo>
                  <a:lnTo>
                    <a:pt x="211" y="230"/>
                  </a:lnTo>
                  <a:lnTo>
                    <a:pt x="206" y="227"/>
                  </a:lnTo>
                  <a:lnTo>
                    <a:pt x="202" y="225"/>
                  </a:lnTo>
                  <a:lnTo>
                    <a:pt x="194" y="221"/>
                  </a:lnTo>
                  <a:lnTo>
                    <a:pt x="187" y="216"/>
                  </a:lnTo>
                  <a:lnTo>
                    <a:pt x="180" y="211"/>
                  </a:lnTo>
                  <a:lnTo>
                    <a:pt x="175" y="207"/>
                  </a:lnTo>
                  <a:lnTo>
                    <a:pt x="173" y="206"/>
                  </a:lnTo>
                  <a:lnTo>
                    <a:pt x="173" y="203"/>
                  </a:lnTo>
                  <a:lnTo>
                    <a:pt x="172" y="202"/>
                  </a:lnTo>
                  <a:lnTo>
                    <a:pt x="168" y="202"/>
                  </a:lnTo>
                  <a:lnTo>
                    <a:pt x="162" y="203"/>
                  </a:lnTo>
                  <a:lnTo>
                    <a:pt x="152" y="203"/>
                  </a:lnTo>
                  <a:lnTo>
                    <a:pt x="140" y="205"/>
                  </a:lnTo>
                  <a:lnTo>
                    <a:pt x="130" y="205"/>
                  </a:lnTo>
                  <a:lnTo>
                    <a:pt x="121" y="206"/>
                  </a:lnTo>
                  <a:lnTo>
                    <a:pt x="119" y="206"/>
                  </a:lnTo>
                  <a:lnTo>
                    <a:pt x="128" y="188"/>
                  </a:lnTo>
                  <a:lnTo>
                    <a:pt x="168" y="171"/>
                  </a:lnTo>
                  <a:lnTo>
                    <a:pt x="168" y="169"/>
                  </a:lnTo>
                  <a:lnTo>
                    <a:pt x="169" y="168"/>
                  </a:lnTo>
                  <a:lnTo>
                    <a:pt x="169" y="166"/>
                  </a:lnTo>
                  <a:lnTo>
                    <a:pt x="172" y="158"/>
                  </a:lnTo>
                  <a:lnTo>
                    <a:pt x="177" y="153"/>
                  </a:lnTo>
                  <a:lnTo>
                    <a:pt x="177" y="154"/>
                  </a:lnTo>
                  <a:lnTo>
                    <a:pt x="183" y="148"/>
                  </a:lnTo>
                  <a:lnTo>
                    <a:pt x="188" y="144"/>
                  </a:lnTo>
                  <a:lnTo>
                    <a:pt x="193" y="139"/>
                  </a:lnTo>
                  <a:lnTo>
                    <a:pt x="196" y="136"/>
                  </a:lnTo>
                  <a:lnTo>
                    <a:pt x="194" y="132"/>
                  </a:lnTo>
                  <a:lnTo>
                    <a:pt x="189" y="131"/>
                  </a:lnTo>
                  <a:lnTo>
                    <a:pt x="169" y="131"/>
                  </a:lnTo>
                  <a:lnTo>
                    <a:pt x="162" y="128"/>
                  </a:lnTo>
                  <a:lnTo>
                    <a:pt x="157" y="123"/>
                  </a:lnTo>
                  <a:lnTo>
                    <a:pt x="153" y="113"/>
                  </a:lnTo>
                  <a:lnTo>
                    <a:pt x="148" y="102"/>
                  </a:lnTo>
                  <a:lnTo>
                    <a:pt x="144" y="93"/>
                  </a:lnTo>
                  <a:lnTo>
                    <a:pt x="139" y="87"/>
                  </a:lnTo>
                  <a:lnTo>
                    <a:pt x="134" y="84"/>
                  </a:lnTo>
                  <a:lnTo>
                    <a:pt x="125" y="82"/>
                  </a:lnTo>
                  <a:lnTo>
                    <a:pt x="113" y="79"/>
                  </a:lnTo>
                  <a:lnTo>
                    <a:pt x="101" y="75"/>
                  </a:lnTo>
                  <a:lnTo>
                    <a:pt x="90" y="73"/>
                  </a:lnTo>
                  <a:lnTo>
                    <a:pt x="81" y="71"/>
                  </a:lnTo>
                  <a:lnTo>
                    <a:pt x="56" y="59"/>
                  </a:lnTo>
                  <a:lnTo>
                    <a:pt x="50" y="58"/>
                  </a:lnTo>
                  <a:lnTo>
                    <a:pt x="40" y="55"/>
                  </a:lnTo>
                  <a:lnTo>
                    <a:pt x="26" y="53"/>
                  </a:lnTo>
                  <a:lnTo>
                    <a:pt x="15" y="51"/>
                  </a:lnTo>
                  <a:lnTo>
                    <a:pt x="5" y="49"/>
                  </a:lnTo>
                  <a:lnTo>
                    <a:pt x="1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gray">
            <a:xfrm>
              <a:off x="6761" y="1361"/>
              <a:ext cx="65" cy="7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65" y="5"/>
                </a:cxn>
                <a:cxn ang="0">
                  <a:pos x="58" y="18"/>
                </a:cxn>
                <a:cxn ang="0">
                  <a:pos x="56" y="19"/>
                </a:cxn>
                <a:cxn ang="0">
                  <a:pos x="56" y="20"/>
                </a:cxn>
                <a:cxn ang="0">
                  <a:pos x="55" y="23"/>
                </a:cxn>
                <a:cxn ang="0">
                  <a:pos x="54" y="28"/>
                </a:cxn>
                <a:cxn ang="0">
                  <a:pos x="52" y="34"/>
                </a:cxn>
                <a:cxn ang="0">
                  <a:pos x="51" y="47"/>
                </a:cxn>
                <a:cxn ang="0">
                  <a:pos x="50" y="55"/>
                </a:cxn>
                <a:cxn ang="0">
                  <a:pos x="50" y="58"/>
                </a:cxn>
                <a:cxn ang="0">
                  <a:pos x="31" y="68"/>
                </a:cxn>
                <a:cxn ang="0">
                  <a:pos x="0" y="70"/>
                </a:cxn>
                <a:cxn ang="0">
                  <a:pos x="1" y="68"/>
                </a:cxn>
                <a:cxn ang="0">
                  <a:pos x="5" y="62"/>
                </a:cxn>
                <a:cxn ang="0">
                  <a:pos x="10" y="54"/>
                </a:cxn>
                <a:cxn ang="0">
                  <a:pos x="14" y="49"/>
                </a:cxn>
                <a:cxn ang="0">
                  <a:pos x="26" y="37"/>
                </a:cxn>
                <a:cxn ang="0">
                  <a:pos x="27" y="32"/>
                </a:cxn>
                <a:cxn ang="0">
                  <a:pos x="27" y="29"/>
                </a:cxn>
                <a:cxn ang="0">
                  <a:pos x="25" y="24"/>
                </a:cxn>
                <a:cxn ang="0">
                  <a:pos x="24" y="18"/>
                </a:cxn>
                <a:cxn ang="0">
                  <a:pos x="24" y="8"/>
                </a:cxn>
                <a:cxn ang="0">
                  <a:pos x="44" y="0"/>
                </a:cxn>
              </a:cxnLst>
              <a:rect l="0" t="0" r="r" b="b"/>
              <a:pathLst>
                <a:path w="65" h="70">
                  <a:moveTo>
                    <a:pt x="44" y="0"/>
                  </a:moveTo>
                  <a:lnTo>
                    <a:pt x="65" y="5"/>
                  </a:lnTo>
                  <a:lnTo>
                    <a:pt x="58" y="18"/>
                  </a:lnTo>
                  <a:lnTo>
                    <a:pt x="56" y="19"/>
                  </a:lnTo>
                  <a:lnTo>
                    <a:pt x="56" y="20"/>
                  </a:lnTo>
                  <a:lnTo>
                    <a:pt x="55" y="23"/>
                  </a:lnTo>
                  <a:lnTo>
                    <a:pt x="54" y="28"/>
                  </a:lnTo>
                  <a:lnTo>
                    <a:pt x="52" y="34"/>
                  </a:lnTo>
                  <a:lnTo>
                    <a:pt x="51" y="47"/>
                  </a:lnTo>
                  <a:lnTo>
                    <a:pt x="50" y="55"/>
                  </a:lnTo>
                  <a:lnTo>
                    <a:pt x="50" y="58"/>
                  </a:lnTo>
                  <a:lnTo>
                    <a:pt x="31" y="68"/>
                  </a:lnTo>
                  <a:lnTo>
                    <a:pt x="0" y="70"/>
                  </a:lnTo>
                  <a:lnTo>
                    <a:pt x="1" y="68"/>
                  </a:lnTo>
                  <a:lnTo>
                    <a:pt x="5" y="62"/>
                  </a:lnTo>
                  <a:lnTo>
                    <a:pt x="10" y="54"/>
                  </a:lnTo>
                  <a:lnTo>
                    <a:pt x="14" y="49"/>
                  </a:lnTo>
                  <a:lnTo>
                    <a:pt x="26" y="37"/>
                  </a:lnTo>
                  <a:lnTo>
                    <a:pt x="27" y="32"/>
                  </a:lnTo>
                  <a:lnTo>
                    <a:pt x="27" y="29"/>
                  </a:lnTo>
                  <a:lnTo>
                    <a:pt x="25" y="24"/>
                  </a:lnTo>
                  <a:lnTo>
                    <a:pt x="24" y="18"/>
                  </a:lnTo>
                  <a:lnTo>
                    <a:pt x="24" y="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gray">
            <a:xfrm>
              <a:off x="6690" y="1342"/>
              <a:ext cx="78" cy="6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9" y="0"/>
                </a:cxn>
                <a:cxn ang="0">
                  <a:pos x="73" y="2"/>
                </a:cxn>
                <a:cxn ang="0">
                  <a:pos x="76" y="2"/>
                </a:cxn>
                <a:cxn ang="0">
                  <a:pos x="78" y="12"/>
                </a:cxn>
                <a:cxn ang="0">
                  <a:pos x="67" y="27"/>
                </a:cxn>
                <a:cxn ang="0">
                  <a:pos x="64" y="52"/>
                </a:cxn>
                <a:cxn ang="0">
                  <a:pos x="64" y="58"/>
                </a:cxn>
                <a:cxn ang="0">
                  <a:pos x="63" y="61"/>
                </a:cxn>
                <a:cxn ang="0">
                  <a:pos x="63" y="62"/>
                </a:cxn>
                <a:cxn ang="0">
                  <a:pos x="62" y="63"/>
                </a:cxn>
                <a:cxn ang="0">
                  <a:pos x="59" y="63"/>
                </a:cxn>
                <a:cxn ang="0">
                  <a:pos x="53" y="62"/>
                </a:cxn>
                <a:cxn ang="0">
                  <a:pos x="48" y="63"/>
                </a:cxn>
                <a:cxn ang="0">
                  <a:pos x="42" y="62"/>
                </a:cxn>
                <a:cxn ang="0">
                  <a:pos x="38" y="59"/>
                </a:cxn>
                <a:cxn ang="0">
                  <a:pos x="33" y="54"/>
                </a:cxn>
                <a:cxn ang="0">
                  <a:pos x="29" y="52"/>
                </a:cxn>
                <a:cxn ang="0">
                  <a:pos x="27" y="49"/>
                </a:cxn>
                <a:cxn ang="0">
                  <a:pos x="24" y="48"/>
                </a:cxn>
                <a:cxn ang="0">
                  <a:pos x="21" y="44"/>
                </a:cxn>
                <a:cxn ang="0">
                  <a:pos x="0" y="28"/>
                </a:cxn>
                <a:cxn ang="0">
                  <a:pos x="12" y="15"/>
                </a:cxn>
                <a:cxn ang="0">
                  <a:pos x="23" y="15"/>
                </a:cxn>
                <a:cxn ang="0">
                  <a:pos x="27" y="20"/>
                </a:cxn>
                <a:cxn ang="0">
                  <a:pos x="32" y="0"/>
                </a:cxn>
              </a:cxnLst>
              <a:rect l="0" t="0" r="r" b="b"/>
              <a:pathLst>
                <a:path w="78" h="63">
                  <a:moveTo>
                    <a:pt x="32" y="0"/>
                  </a:moveTo>
                  <a:lnTo>
                    <a:pt x="69" y="0"/>
                  </a:lnTo>
                  <a:lnTo>
                    <a:pt x="73" y="2"/>
                  </a:lnTo>
                  <a:lnTo>
                    <a:pt x="76" y="2"/>
                  </a:lnTo>
                  <a:lnTo>
                    <a:pt x="78" y="12"/>
                  </a:lnTo>
                  <a:lnTo>
                    <a:pt x="67" y="27"/>
                  </a:lnTo>
                  <a:lnTo>
                    <a:pt x="64" y="52"/>
                  </a:lnTo>
                  <a:lnTo>
                    <a:pt x="64" y="58"/>
                  </a:lnTo>
                  <a:lnTo>
                    <a:pt x="63" y="61"/>
                  </a:lnTo>
                  <a:lnTo>
                    <a:pt x="63" y="62"/>
                  </a:lnTo>
                  <a:lnTo>
                    <a:pt x="62" y="63"/>
                  </a:lnTo>
                  <a:lnTo>
                    <a:pt x="59" y="63"/>
                  </a:lnTo>
                  <a:lnTo>
                    <a:pt x="53" y="62"/>
                  </a:lnTo>
                  <a:lnTo>
                    <a:pt x="48" y="63"/>
                  </a:lnTo>
                  <a:lnTo>
                    <a:pt x="42" y="62"/>
                  </a:lnTo>
                  <a:lnTo>
                    <a:pt x="38" y="59"/>
                  </a:lnTo>
                  <a:lnTo>
                    <a:pt x="33" y="54"/>
                  </a:lnTo>
                  <a:lnTo>
                    <a:pt x="29" y="52"/>
                  </a:lnTo>
                  <a:lnTo>
                    <a:pt x="27" y="49"/>
                  </a:lnTo>
                  <a:lnTo>
                    <a:pt x="24" y="48"/>
                  </a:lnTo>
                  <a:lnTo>
                    <a:pt x="21" y="44"/>
                  </a:lnTo>
                  <a:lnTo>
                    <a:pt x="0" y="28"/>
                  </a:lnTo>
                  <a:lnTo>
                    <a:pt x="12" y="15"/>
                  </a:lnTo>
                  <a:lnTo>
                    <a:pt x="23" y="15"/>
                  </a:lnTo>
                  <a:lnTo>
                    <a:pt x="27" y="2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gray">
            <a:xfrm>
              <a:off x="6680" y="1277"/>
              <a:ext cx="72" cy="43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62" y="0"/>
                </a:cxn>
                <a:cxn ang="0">
                  <a:pos x="64" y="1"/>
                </a:cxn>
                <a:cxn ang="0">
                  <a:pos x="66" y="3"/>
                </a:cxn>
                <a:cxn ang="0">
                  <a:pos x="68" y="6"/>
                </a:cxn>
                <a:cxn ang="0">
                  <a:pos x="69" y="9"/>
                </a:cxn>
                <a:cxn ang="0">
                  <a:pos x="71" y="13"/>
                </a:cxn>
                <a:cxn ang="0">
                  <a:pos x="72" y="14"/>
                </a:cxn>
                <a:cxn ang="0">
                  <a:pos x="72" y="15"/>
                </a:cxn>
                <a:cxn ang="0">
                  <a:pos x="71" y="34"/>
                </a:cxn>
                <a:cxn ang="0">
                  <a:pos x="54" y="43"/>
                </a:cxn>
                <a:cxn ang="0">
                  <a:pos x="51" y="43"/>
                </a:cxn>
                <a:cxn ang="0">
                  <a:pos x="48" y="41"/>
                </a:cxn>
                <a:cxn ang="0">
                  <a:pos x="43" y="40"/>
                </a:cxn>
                <a:cxn ang="0">
                  <a:pos x="39" y="38"/>
                </a:cxn>
                <a:cxn ang="0">
                  <a:pos x="33" y="34"/>
                </a:cxn>
                <a:cxn ang="0">
                  <a:pos x="24" y="29"/>
                </a:cxn>
                <a:cxn ang="0">
                  <a:pos x="17" y="23"/>
                </a:cxn>
                <a:cxn ang="0">
                  <a:pos x="9" y="18"/>
                </a:cxn>
                <a:cxn ang="0">
                  <a:pos x="4" y="14"/>
                </a:cxn>
                <a:cxn ang="0">
                  <a:pos x="2" y="13"/>
                </a:cxn>
                <a:cxn ang="0">
                  <a:pos x="0" y="3"/>
                </a:cxn>
                <a:cxn ang="0">
                  <a:pos x="24" y="6"/>
                </a:cxn>
                <a:cxn ang="0">
                  <a:pos x="26" y="6"/>
                </a:cxn>
                <a:cxn ang="0">
                  <a:pos x="27" y="5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6" y="3"/>
                </a:cxn>
                <a:cxn ang="0">
                  <a:pos x="38" y="3"/>
                </a:cxn>
                <a:cxn ang="0">
                  <a:pos x="41" y="1"/>
                </a:cxn>
                <a:cxn ang="0">
                  <a:pos x="47" y="0"/>
                </a:cxn>
              </a:cxnLst>
              <a:rect l="0" t="0" r="r" b="b"/>
              <a:pathLst>
                <a:path w="72" h="43">
                  <a:moveTo>
                    <a:pt x="47" y="0"/>
                  </a:moveTo>
                  <a:lnTo>
                    <a:pt x="62" y="0"/>
                  </a:lnTo>
                  <a:lnTo>
                    <a:pt x="64" y="1"/>
                  </a:lnTo>
                  <a:lnTo>
                    <a:pt x="66" y="3"/>
                  </a:lnTo>
                  <a:lnTo>
                    <a:pt x="68" y="6"/>
                  </a:lnTo>
                  <a:lnTo>
                    <a:pt x="69" y="9"/>
                  </a:lnTo>
                  <a:lnTo>
                    <a:pt x="71" y="13"/>
                  </a:lnTo>
                  <a:lnTo>
                    <a:pt x="72" y="14"/>
                  </a:lnTo>
                  <a:lnTo>
                    <a:pt x="72" y="15"/>
                  </a:lnTo>
                  <a:lnTo>
                    <a:pt x="71" y="34"/>
                  </a:lnTo>
                  <a:lnTo>
                    <a:pt x="54" y="43"/>
                  </a:lnTo>
                  <a:lnTo>
                    <a:pt x="51" y="43"/>
                  </a:lnTo>
                  <a:lnTo>
                    <a:pt x="48" y="41"/>
                  </a:lnTo>
                  <a:lnTo>
                    <a:pt x="43" y="40"/>
                  </a:lnTo>
                  <a:lnTo>
                    <a:pt x="39" y="38"/>
                  </a:lnTo>
                  <a:lnTo>
                    <a:pt x="33" y="34"/>
                  </a:lnTo>
                  <a:lnTo>
                    <a:pt x="24" y="29"/>
                  </a:lnTo>
                  <a:lnTo>
                    <a:pt x="17" y="23"/>
                  </a:lnTo>
                  <a:lnTo>
                    <a:pt x="9" y="18"/>
                  </a:lnTo>
                  <a:lnTo>
                    <a:pt x="4" y="14"/>
                  </a:lnTo>
                  <a:lnTo>
                    <a:pt x="2" y="13"/>
                  </a:lnTo>
                  <a:lnTo>
                    <a:pt x="0" y="3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33" y="4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41" y="1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5" name="Freeform 39"/>
            <p:cNvSpPr>
              <a:spLocks/>
            </p:cNvSpPr>
            <p:nvPr/>
          </p:nvSpPr>
          <p:spPr bwMode="gray">
            <a:xfrm>
              <a:off x="6577" y="1228"/>
              <a:ext cx="43" cy="35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3" y="25"/>
                </a:cxn>
                <a:cxn ang="0">
                  <a:pos x="29" y="35"/>
                </a:cxn>
                <a:cxn ang="0">
                  <a:pos x="0" y="26"/>
                </a:cxn>
                <a:cxn ang="0">
                  <a:pos x="4" y="14"/>
                </a:cxn>
                <a:cxn ang="0">
                  <a:pos x="19" y="6"/>
                </a:cxn>
                <a:cxn ang="0">
                  <a:pos x="36" y="0"/>
                </a:cxn>
              </a:cxnLst>
              <a:rect l="0" t="0" r="r" b="b"/>
              <a:pathLst>
                <a:path w="43" h="35">
                  <a:moveTo>
                    <a:pt x="36" y="0"/>
                  </a:moveTo>
                  <a:lnTo>
                    <a:pt x="43" y="25"/>
                  </a:lnTo>
                  <a:lnTo>
                    <a:pt x="29" y="35"/>
                  </a:lnTo>
                  <a:lnTo>
                    <a:pt x="0" y="26"/>
                  </a:lnTo>
                  <a:lnTo>
                    <a:pt x="4" y="14"/>
                  </a:lnTo>
                  <a:lnTo>
                    <a:pt x="19" y="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6" name="Freeform 40"/>
            <p:cNvSpPr>
              <a:spLocks/>
            </p:cNvSpPr>
            <p:nvPr/>
          </p:nvSpPr>
          <p:spPr bwMode="gray">
            <a:xfrm>
              <a:off x="6481" y="1247"/>
              <a:ext cx="193" cy="92"/>
            </a:xfrm>
            <a:custGeom>
              <a:avLst/>
              <a:gdLst/>
              <a:ahLst/>
              <a:cxnLst>
                <a:cxn ang="0">
                  <a:pos x="44" y="1"/>
                </a:cxn>
                <a:cxn ang="0">
                  <a:pos x="60" y="5"/>
                </a:cxn>
                <a:cxn ang="0">
                  <a:pos x="70" y="6"/>
                </a:cxn>
                <a:cxn ang="0">
                  <a:pos x="74" y="11"/>
                </a:cxn>
                <a:cxn ang="0">
                  <a:pos x="65" y="34"/>
                </a:cxn>
                <a:cxn ang="0">
                  <a:pos x="81" y="31"/>
                </a:cxn>
                <a:cxn ang="0">
                  <a:pos x="94" y="30"/>
                </a:cxn>
                <a:cxn ang="0">
                  <a:pos x="98" y="34"/>
                </a:cxn>
                <a:cxn ang="0">
                  <a:pos x="104" y="38"/>
                </a:cxn>
                <a:cxn ang="0">
                  <a:pos x="123" y="45"/>
                </a:cxn>
                <a:cxn ang="0">
                  <a:pos x="128" y="46"/>
                </a:cxn>
                <a:cxn ang="0">
                  <a:pos x="150" y="29"/>
                </a:cxn>
                <a:cxn ang="0">
                  <a:pos x="152" y="31"/>
                </a:cxn>
                <a:cxn ang="0">
                  <a:pos x="157" y="40"/>
                </a:cxn>
                <a:cxn ang="0">
                  <a:pos x="164" y="48"/>
                </a:cxn>
                <a:cxn ang="0">
                  <a:pos x="193" y="50"/>
                </a:cxn>
                <a:cxn ang="0">
                  <a:pos x="188" y="61"/>
                </a:cxn>
                <a:cxn ang="0">
                  <a:pos x="179" y="75"/>
                </a:cxn>
                <a:cxn ang="0">
                  <a:pos x="153" y="83"/>
                </a:cxn>
                <a:cxn ang="0">
                  <a:pos x="137" y="79"/>
                </a:cxn>
                <a:cxn ang="0">
                  <a:pos x="125" y="78"/>
                </a:cxn>
                <a:cxn ang="0">
                  <a:pos x="117" y="82"/>
                </a:cxn>
                <a:cxn ang="0">
                  <a:pos x="99" y="90"/>
                </a:cxn>
                <a:cxn ang="0">
                  <a:pos x="89" y="90"/>
                </a:cxn>
                <a:cxn ang="0">
                  <a:pos x="93" y="71"/>
                </a:cxn>
                <a:cxn ang="0">
                  <a:pos x="84" y="68"/>
                </a:cxn>
                <a:cxn ang="0">
                  <a:pos x="61" y="61"/>
                </a:cxn>
                <a:cxn ang="0">
                  <a:pos x="56" y="58"/>
                </a:cxn>
                <a:cxn ang="0">
                  <a:pos x="41" y="56"/>
                </a:cxn>
                <a:cxn ang="0">
                  <a:pos x="47" y="35"/>
                </a:cxn>
                <a:cxn ang="0">
                  <a:pos x="30" y="39"/>
                </a:cxn>
                <a:cxn ang="0">
                  <a:pos x="15" y="45"/>
                </a:cxn>
                <a:cxn ang="0">
                  <a:pos x="3" y="48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9" y="22"/>
                </a:cxn>
                <a:cxn ang="0">
                  <a:pos x="22" y="14"/>
                </a:cxn>
                <a:cxn ang="0">
                  <a:pos x="30" y="9"/>
                </a:cxn>
              </a:cxnLst>
              <a:rect l="0" t="0" r="r" b="b"/>
              <a:pathLst>
                <a:path w="193" h="92">
                  <a:moveTo>
                    <a:pt x="41" y="0"/>
                  </a:moveTo>
                  <a:lnTo>
                    <a:pt x="44" y="1"/>
                  </a:lnTo>
                  <a:lnTo>
                    <a:pt x="51" y="2"/>
                  </a:lnTo>
                  <a:lnTo>
                    <a:pt x="60" y="5"/>
                  </a:lnTo>
                  <a:lnTo>
                    <a:pt x="66" y="6"/>
                  </a:lnTo>
                  <a:lnTo>
                    <a:pt x="70" y="6"/>
                  </a:lnTo>
                  <a:lnTo>
                    <a:pt x="74" y="10"/>
                  </a:lnTo>
                  <a:lnTo>
                    <a:pt x="74" y="11"/>
                  </a:lnTo>
                  <a:lnTo>
                    <a:pt x="54" y="34"/>
                  </a:lnTo>
                  <a:lnTo>
                    <a:pt x="65" y="34"/>
                  </a:lnTo>
                  <a:lnTo>
                    <a:pt x="75" y="33"/>
                  </a:lnTo>
                  <a:lnTo>
                    <a:pt x="81" y="31"/>
                  </a:lnTo>
                  <a:lnTo>
                    <a:pt x="85" y="30"/>
                  </a:lnTo>
                  <a:lnTo>
                    <a:pt x="94" y="30"/>
                  </a:lnTo>
                  <a:lnTo>
                    <a:pt x="96" y="31"/>
                  </a:lnTo>
                  <a:lnTo>
                    <a:pt x="98" y="34"/>
                  </a:lnTo>
                  <a:lnTo>
                    <a:pt x="101" y="35"/>
                  </a:lnTo>
                  <a:lnTo>
                    <a:pt x="104" y="38"/>
                  </a:lnTo>
                  <a:lnTo>
                    <a:pt x="111" y="41"/>
                  </a:lnTo>
                  <a:lnTo>
                    <a:pt x="123" y="45"/>
                  </a:lnTo>
                  <a:lnTo>
                    <a:pt x="125" y="46"/>
                  </a:lnTo>
                  <a:lnTo>
                    <a:pt x="128" y="46"/>
                  </a:lnTo>
                  <a:lnTo>
                    <a:pt x="138" y="35"/>
                  </a:lnTo>
                  <a:lnTo>
                    <a:pt x="150" y="29"/>
                  </a:lnTo>
                  <a:lnTo>
                    <a:pt x="150" y="30"/>
                  </a:lnTo>
                  <a:lnTo>
                    <a:pt x="152" y="31"/>
                  </a:lnTo>
                  <a:lnTo>
                    <a:pt x="154" y="36"/>
                  </a:lnTo>
                  <a:lnTo>
                    <a:pt x="157" y="40"/>
                  </a:lnTo>
                  <a:lnTo>
                    <a:pt x="159" y="45"/>
                  </a:lnTo>
                  <a:lnTo>
                    <a:pt x="164" y="48"/>
                  </a:lnTo>
                  <a:lnTo>
                    <a:pt x="192" y="48"/>
                  </a:lnTo>
                  <a:lnTo>
                    <a:pt x="193" y="50"/>
                  </a:lnTo>
                  <a:lnTo>
                    <a:pt x="191" y="55"/>
                  </a:lnTo>
                  <a:lnTo>
                    <a:pt x="188" y="61"/>
                  </a:lnTo>
                  <a:lnTo>
                    <a:pt x="183" y="69"/>
                  </a:lnTo>
                  <a:lnTo>
                    <a:pt x="179" y="75"/>
                  </a:lnTo>
                  <a:lnTo>
                    <a:pt x="176" y="83"/>
                  </a:lnTo>
                  <a:lnTo>
                    <a:pt x="153" y="83"/>
                  </a:lnTo>
                  <a:lnTo>
                    <a:pt x="145" y="82"/>
                  </a:lnTo>
                  <a:lnTo>
                    <a:pt x="137" y="79"/>
                  </a:lnTo>
                  <a:lnTo>
                    <a:pt x="129" y="78"/>
                  </a:lnTo>
                  <a:lnTo>
                    <a:pt x="125" y="78"/>
                  </a:lnTo>
                  <a:lnTo>
                    <a:pt x="124" y="79"/>
                  </a:lnTo>
                  <a:lnTo>
                    <a:pt x="117" y="82"/>
                  </a:lnTo>
                  <a:lnTo>
                    <a:pt x="106" y="85"/>
                  </a:lnTo>
                  <a:lnTo>
                    <a:pt x="99" y="90"/>
                  </a:lnTo>
                  <a:lnTo>
                    <a:pt x="93" y="92"/>
                  </a:lnTo>
                  <a:lnTo>
                    <a:pt x="89" y="90"/>
                  </a:lnTo>
                  <a:lnTo>
                    <a:pt x="85" y="87"/>
                  </a:lnTo>
                  <a:lnTo>
                    <a:pt x="93" y="71"/>
                  </a:lnTo>
                  <a:lnTo>
                    <a:pt x="86" y="68"/>
                  </a:lnTo>
                  <a:lnTo>
                    <a:pt x="84" y="68"/>
                  </a:lnTo>
                  <a:lnTo>
                    <a:pt x="76" y="66"/>
                  </a:lnTo>
                  <a:lnTo>
                    <a:pt x="61" y="61"/>
                  </a:lnTo>
                  <a:lnTo>
                    <a:pt x="57" y="59"/>
                  </a:lnTo>
                  <a:lnTo>
                    <a:pt x="56" y="58"/>
                  </a:lnTo>
                  <a:lnTo>
                    <a:pt x="54" y="56"/>
                  </a:lnTo>
                  <a:lnTo>
                    <a:pt x="41" y="56"/>
                  </a:lnTo>
                  <a:lnTo>
                    <a:pt x="40" y="49"/>
                  </a:lnTo>
                  <a:lnTo>
                    <a:pt x="47" y="35"/>
                  </a:lnTo>
                  <a:lnTo>
                    <a:pt x="41" y="30"/>
                  </a:lnTo>
                  <a:lnTo>
                    <a:pt x="30" y="39"/>
                  </a:lnTo>
                  <a:lnTo>
                    <a:pt x="22" y="43"/>
                  </a:lnTo>
                  <a:lnTo>
                    <a:pt x="15" y="45"/>
                  </a:lnTo>
                  <a:lnTo>
                    <a:pt x="9" y="48"/>
                  </a:lnTo>
                  <a:lnTo>
                    <a:pt x="3" y="48"/>
                  </a:lnTo>
                  <a:lnTo>
                    <a:pt x="2" y="46"/>
                  </a:lnTo>
                  <a:lnTo>
                    <a:pt x="0" y="41"/>
                  </a:lnTo>
                  <a:lnTo>
                    <a:pt x="0" y="35"/>
                  </a:lnTo>
                  <a:lnTo>
                    <a:pt x="1" y="33"/>
                  </a:lnTo>
                  <a:lnTo>
                    <a:pt x="1" y="30"/>
                  </a:lnTo>
                  <a:lnTo>
                    <a:pt x="9" y="22"/>
                  </a:lnTo>
                  <a:lnTo>
                    <a:pt x="16" y="17"/>
                  </a:lnTo>
                  <a:lnTo>
                    <a:pt x="22" y="14"/>
                  </a:lnTo>
                  <a:lnTo>
                    <a:pt x="27" y="10"/>
                  </a:lnTo>
                  <a:lnTo>
                    <a:pt x="30" y="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7" name="Freeform 41"/>
            <p:cNvSpPr>
              <a:spLocks/>
            </p:cNvSpPr>
            <p:nvPr/>
          </p:nvSpPr>
          <p:spPr bwMode="gray">
            <a:xfrm>
              <a:off x="6400" y="1317"/>
              <a:ext cx="141" cy="83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74" y="0"/>
                </a:cxn>
                <a:cxn ang="0">
                  <a:pos x="82" y="1"/>
                </a:cxn>
                <a:cxn ang="0">
                  <a:pos x="92" y="3"/>
                </a:cxn>
                <a:cxn ang="0">
                  <a:pos x="102" y="3"/>
                </a:cxn>
                <a:cxn ang="0">
                  <a:pos x="112" y="4"/>
                </a:cxn>
                <a:cxn ang="0">
                  <a:pos x="117" y="5"/>
                </a:cxn>
                <a:cxn ang="0">
                  <a:pos x="120" y="5"/>
                </a:cxn>
                <a:cxn ang="0">
                  <a:pos x="122" y="6"/>
                </a:cxn>
                <a:cxn ang="0">
                  <a:pos x="123" y="9"/>
                </a:cxn>
                <a:cxn ang="0">
                  <a:pos x="125" y="10"/>
                </a:cxn>
                <a:cxn ang="0">
                  <a:pos x="125" y="14"/>
                </a:cxn>
                <a:cxn ang="0">
                  <a:pos x="130" y="19"/>
                </a:cxn>
                <a:cxn ang="0">
                  <a:pos x="131" y="22"/>
                </a:cxn>
                <a:cxn ang="0">
                  <a:pos x="133" y="24"/>
                </a:cxn>
                <a:cxn ang="0">
                  <a:pos x="136" y="28"/>
                </a:cxn>
                <a:cxn ang="0">
                  <a:pos x="138" y="30"/>
                </a:cxn>
                <a:cxn ang="0">
                  <a:pos x="140" y="33"/>
                </a:cxn>
                <a:cxn ang="0">
                  <a:pos x="141" y="34"/>
                </a:cxn>
                <a:cxn ang="0">
                  <a:pos x="141" y="37"/>
                </a:cxn>
                <a:cxn ang="0">
                  <a:pos x="140" y="39"/>
                </a:cxn>
                <a:cxn ang="0">
                  <a:pos x="138" y="40"/>
                </a:cxn>
                <a:cxn ang="0">
                  <a:pos x="136" y="42"/>
                </a:cxn>
                <a:cxn ang="0">
                  <a:pos x="133" y="44"/>
                </a:cxn>
                <a:cxn ang="0">
                  <a:pos x="130" y="45"/>
                </a:cxn>
                <a:cxn ang="0">
                  <a:pos x="116" y="45"/>
                </a:cxn>
                <a:cxn ang="0">
                  <a:pos x="115" y="47"/>
                </a:cxn>
                <a:cxn ang="0">
                  <a:pos x="113" y="47"/>
                </a:cxn>
                <a:cxn ang="0">
                  <a:pos x="111" y="49"/>
                </a:cxn>
                <a:cxn ang="0">
                  <a:pos x="110" y="52"/>
                </a:cxn>
                <a:cxn ang="0">
                  <a:pos x="106" y="55"/>
                </a:cxn>
                <a:cxn ang="0">
                  <a:pos x="98" y="60"/>
                </a:cxn>
                <a:cxn ang="0">
                  <a:pos x="91" y="68"/>
                </a:cxn>
                <a:cxn ang="0">
                  <a:pos x="83" y="74"/>
                </a:cxn>
                <a:cxn ang="0">
                  <a:pos x="78" y="79"/>
                </a:cxn>
                <a:cxn ang="0">
                  <a:pos x="73" y="83"/>
                </a:cxn>
                <a:cxn ang="0">
                  <a:pos x="69" y="82"/>
                </a:cxn>
                <a:cxn ang="0">
                  <a:pos x="58" y="71"/>
                </a:cxn>
                <a:cxn ang="0">
                  <a:pos x="51" y="66"/>
                </a:cxn>
                <a:cxn ang="0">
                  <a:pos x="44" y="63"/>
                </a:cxn>
                <a:cxn ang="0">
                  <a:pos x="34" y="63"/>
                </a:cxn>
                <a:cxn ang="0">
                  <a:pos x="29" y="60"/>
                </a:cxn>
                <a:cxn ang="0">
                  <a:pos x="20" y="57"/>
                </a:cxn>
                <a:cxn ang="0">
                  <a:pos x="10" y="53"/>
                </a:cxn>
                <a:cxn ang="0">
                  <a:pos x="3" y="48"/>
                </a:cxn>
                <a:cxn ang="0">
                  <a:pos x="0" y="44"/>
                </a:cxn>
                <a:cxn ang="0">
                  <a:pos x="4" y="43"/>
                </a:cxn>
                <a:cxn ang="0">
                  <a:pos x="12" y="42"/>
                </a:cxn>
                <a:cxn ang="0">
                  <a:pos x="30" y="42"/>
                </a:cxn>
                <a:cxn ang="0">
                  <a:pos x="36" y="40"/>
                </a:cxn>
                <a:cxn ang="0">
                  <a:pos x="39" y="35"/>
                </a:cxn>
                <a:cxn ang="0">
                  <a:pos x="43" y="28"/>
                </a:cxn>
                <a:cxn ang="0">
                  <a:pos x="46" y="18"/>
                </a:cxn>
                <a:cxn ang="0">
                  <a:pos x="49" y="6"/>
                </a:cxn>
                <a:cxn ang="0">
                  <a:pos x="72" y="0"/>
                </a:cxn>
              </a:cxnLst>
              <a:rect l="0" t="0" r="r" b="b"/>
              <a:pathLst>
                <a:path w="141" h="83">
                  <a:moveTo>
                    <a:pt x="72" y="0"/>
                  </a:moveTo>
                  <a:lnTo>
                    <a:pt x="74" y="0"/>
                  </a:lnTo>
                  <a:lnTo>
                    <a:pt x="82" y="1"/>
                  </a:lnTo>
                  <a:lnTo>
                    <a:pt x="92" y="3"/>
                  </a:lnTo>
                  <a:lnTo>
                    <a:pt x="102" y="3"/>
                  </a:lnTo>
                  <a:lnTo>
                    <a:pt x="112" y="4"/>
                  </a:lnTo>
                  <a:lnTo>
                    <a:pt x="117" y="5"/>
                  </a:lnTo>
                  <a:lnTo>
                    <a:pt x="120" y="5"/>
                  </a:lnTo>
                  <a:lnTo>
                    <a:pt x="122" y="6"/>
                  </a:lnTo>
                  <a:lnTo>
                    <a:pt x="123" y="9"/>
                  </a:lnTo>
                  <a:lnTo>
                    <a:pt x="125" y="10"/>
                  </a:lnTo>
                  <a:lnTo>
                    <a:pt x="125" y="14"/>
                  </a:lnTo>
                  <a:lnTo>
                    <a:pt x="130" y="19"/>
                  </a:lnTo>
                  <a:lnTo>
                    <a:pt x="131" y="22"/>
                  </a:lnTo>
                  <a:lnTo>
                    <a:pt x="133" y="24"/>
                  </a:lnTo>
                  <a:lnTo>
                    <a:pt x="136" y="28"/>
                  </a:lnTo>
                  <a:lnTo>
                    <a:pt x="138" y="30"/>
                  </a:lnTo>
                  <a:lnTo>
                    <a:pt x="140" y="33"/>
                  </a:lnTo>
                  <a:lnTo>
                    <a:pt x="141" y="34"/>
                  </a:lnTo>
                  <a:lnTo>
                    <a:pt x="141" y="37"/>
                  </a:lnTo>
                  <a:lnTo>
                    <a:pt x="140" y="39"/>
                  </a:lnTo>
                  <a:lnTo>
                    <a:pt x="138" y="40"/>
                  </a:lnTo>
                  <a:lnTo>
                    <a:pt x="136" y="42"/>
                  </a:lnTo>
                  <a:lnTo>
                    <a:pt x="133" y="44"/>
                  </a:lnTo>
                  <a:lnTo>
                    <a:pt x="130" y="45"/>
                  </a:lnTo>
                  <a:lnTo>
                    <a:pt x="116" y="45"/>
                  </a:lnTo>
                  <a:lnTo>
                    <a:pt x="115" y="47"/>
                  </a:lnTo>
                  <a:lnTo>
                    <a:pt x="113" y="47"/>
                  </a:lnTo>
                  <a:lnTo>
                    <a:pt x="111" y="49"/>
                  </a:lnTo>
                  <a:lnTo>
                    <a:pt x="110" y="52"/>
                  </a:lnTo>
                  <a:lnTo>
                    <a:pt x="106" y="55"/>
                  </a:lnTo>
                  <a:lnTo>
                    <a:pt x="98" y="60"/>
                  </a:lnTo>
                  <a:lnTo>
                    <a:pt x="91" y="68"/>
                  </a:lnTo>
                  <a:lnTo>
                    <a:pt x="83" y="74"/>
                  </a:lnTo>
                  <a:lnTo>
                    <a:pt x="78" y="79"/>
                  </a:lnTo>
                  <a:lnTo>
                    <a:pt x="73" y="83"/>
                  </a:lnTo>
                  <a:lnTo>
                    <a:pt x="69" y="82"/>
                  </a:lnTo>
                  <a:lnTo>
                    <a:pt x="58" y="71"/>
                  </a:lnTo>
                  <a:lnTo>
                    <a:pt x="51" y="66"/>
                  </a:lnTo>
                  <a:lnTo>
                    <a:pt x="44" y="63"/>
                  </a:lnTo>
                  <a:lnTo>
                    <a:pt x="34" y="63"/>
                  </a:lnTo>
                  <a:lnTo>
                    <a:pt x="29" y="60"/>
                  </a:lnTo>
                  <a:lnTo>
                    <a:pt x="20" y="57"/>
                  </a:lnTo>
                  <a:lnTo>
                    <a:pt x="10" y="53"/>
                  </a:lnTo>
                  <a:lnTo>
                    <a:pt x="3" y="48"/>
                  </a:lnTo>
                  <a:lnTo>
                    <a:pt x="0" y="44"/>
                  </a:lnTo>
                  <a:lnTo>
                    <a:pt x="4" y="43"/>
                  </a:lnTo>
                  <a:lnTo>
                    <a:pt x="12" y="42"/>
                  </a:lnTo>
                  <a:lnTo>
                    <a:pt x="30" y="42"/>
                  </a:lnTo>
                  <a:lnTo>
                    <a:pt x="36" y="40"/>
                  </a:lnTo>
                  <a:lnTo>
                    <a:pt x="39" y="35"/>
                  </a:lnTo>
                  <a:lnTo>
                    <a:pt x="43" y="28"/>
                  </a:lnTo>
                  <a:lnTo>
                    <a:pt x="46" y="18"/>
                  </a:lnTo>
                  <a:lnTo>
                    <a:pt x="49" y="6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8" name="Freeform 42"/>
            <p:cNvSpPr>
              <a:spLocks/>
            </p:cNvSpPr>
            <p:nvPr/>
          </p:nvSpPr>
          <p:spPr bwMode="gray">
            <a:xfrm>
              <a:off x="6518" y="1341"/>
              <a:ext cx="184" cy="112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61" y="11"/>
                </a:cxn>
                <a:cxn ang="0">
                  <a:pos x="150" y="23"/>
                </a:cxn>
                <a:cxn ang="0">
                  <a:pos x="150" y="31"/>
                </a:cxn>
                <a:cxn ang="0">
                  <a:pos x="151" y="33"/>
                </a:cxn>
                <a:cxn ang="0">
                  <a:pos x="157" y="62"/>
                </a:cxn>
                <a:cxn ang="0">
                  <a:pos x="184" y="97"/>
                </a:cxn>
                <a:cxn ang="0">
                  <a:pos x="182" y="112"/>
                </a:cxn>
                <a:cxn ang="0">
                  <a:pos x="155" y="112"/>
                </a:cxn>
                <a:cxn ang="0">
                  <a:pos x="146" y="109"/>
                </a:cxn>
                <a:cxn ang="0">
                  <a:pos x="140" y="108"/>
                </a:cxn>
                <a:cxn ang="0">
                  <a:pos x="136" y="108"/>
                </a:cxn>
                <a:cxn ang="0">
                  <a:pos x="134" y="104"/>
                </a:cxn>
                <a:cxn ang="0">
                  <a:pos x="116" y="106"/>
                </a:cxn>
                <a:cxn ang="0">
                  <a:pos x="85" y="111"/>
                </a:cxn>
                <a:cxn ang="0">
                  <a:pos x="62" y="107"/>
                </a:cxn>
                <a:cxn ang="0">
                  <a:pos x="61" y="107"/>
                </a:cxn>
                <a:cxn ang="0">
                  <a:pos x="59" y="106"/>
                </a:cxn>
                <a:cxn ang="0">
                  <a:pos x="57" y="106"/>
                </a:cxn>
                <a:cxn ang="0">
                  <a:pos x="53" y="104"/>
                </a:cxn>
                <a:cxn ang="0">
                  <a:pos x="48" y="102"/>
                </a:cxn>
                <a:cxn ang="0">
                  <a:pos x="46" y="99"/>
                </a:cxn>
                <a:cxn ang="0">
                  <a:pos x="44" y="97"/>
                </a:cxn>
                <a:cxn ang="0">
                  <a:pos x="43" y="93"/>
                </a:cxn>
                <a:cxn ang="0">
                  <a:pos x="43" y="90"/>
                </a:cxn>
                <a:cxn ang="0">
                  <a:pos x="46" y="85"/>
                </a:cxn>
                <a:cxn ang="0">
                  <a:pos x="44" y="84"/>
                </a:cxn>
                <a:cxn ang="0">
                  <a:pos x="43" y="84"/>
                </a:cxn>
                <a:cxn ang="0">
                  <a:pos x="42" y="83"/>
                </a:cxn>
                <a:cxn ang="0">
                  <a:pos x="39" y="82"/>
                </a:cxn>
                <a:cxn ang="0">
                  <a:pos x="34" y="77"/>
                </a:cxn>
                <a:cxn ang="0">
                  <a:pos x="28" y="72"/>
                </a:cxn>
                <a:cxn ang="0">
                  <a:pos x="22" y="68"/>
                </a:cxn>
                <a:cxn ang="0">
                  <a:pos x="18" y="67"/>
                </a:cxn>
                <a:cxn ang="0">
                  <a:pos x="15" y="64"/>
                </a:cxn>
                <a:cxn ang="0">
                  <a:pos x="12" y="63"/>
                </a:cxn>
                <a:cxn ang="0">
                  <a:pos x="9" y="60"/>
                </a:cxn>
                <a:cxn ang="0">
                  <a:pos x="4" y="58"/>
                </a:cxn>
                <a:cxn ang="0">
                  <a:pos x="3" y="55"/>
                </a:cxn>
                <a:cxn ang="0">
                  <a:pos x="0" y="49"/>
                </a:cxn>
                <a:cxn ang="0">
                  <a:pos x="0" y="38"/>
                </a:cxn>
                <a:cxn ang="0">
                  <a:pos x="44" y="26"/>
                </a:cxn>
                <a:cxn ang="0">
                  <a:pos x="47" y="25"/>
                </a:cxn>
                <a:cxn ang="0">
                  <a:pos x="52" y="24"/>
                </a:cxn>
                <a:cxn ang="0">
                  <a:pos x="67" y="19"/>
                </a:cxn>
                <a:cxn ang="0">
                  <a:pos x="72" y="19"/>
                </a:cxn>
                <a:cxn ang="0">
                  <a:pos x="74" y="20"/>
                </a:cxn>
                <a:cxn ang="0">
                  <a:pos x="74" y="21"/>
                </a:cxn>
                <a:cxn ang="0">
                  <a:pos x="76" y="23"/>
                </a:cxn>
                <a:cxn ang="0">
                  <a:pos x="76" y="25"/>
                </a:cxn>
                <a:cxn ang="0">
                  <a:pos x="97" y="31"/>
                </a:cxn>
                <a:cxn ang="0">
                  <a:pos x="115" y="31"/>
                </a:cxn>
                <a:cxn ang="0">
                  <a:pos x="122" y="14"/>
                </a:cxn>
                <a:cxn ang="0">
                  <a:pos x="137" y="0"/>
                </a:cxn>
              </a:cxnLst>
              <a:rect l="0" t="0" r="r" b="b"/>
              <a:pathLst>
                <a:path w="184" h="112">
                  <a:moveTo>
                    <a:pt x="137" y="0"/>
                  </a:moveTo>
                  <a:lnTo>
                    <a:pt x="161" y="11"/>
                  </a:lnTo>
                  <a:lnTo>
                    <a:pt x="150" y="23"/>
                  </a:lnTo>
                  <a:lnTo>
                    <a:pt x="150" y="31"/>
                  </a:lnTo>
                  <a:lnTo>
                    <a:pt x="151" y="33"/>
                  </a:lnTo>
                  <a:lnTo>
                    <a:pt x="157" y="62"/>
                  </a:lnTo>
                  <a:lnTo>
                    <a:pt x="184" y="97"/>
                  </a:lnTo>
                  <a:lnTo>
                    <a:pt x="182" y="112"/>
                  </a:lnTo>
                  <a:lnTo>
                    <a:pt x="155" y="112"/>
                  </a:lnTo>
                  <a:lnTo>
                    <a:pt x="146" y="109"/>
                  </a:lnTo>
                  <a:lnTo>
                    <a:pt x="140" y="108"/>
                  </a:lnTo>
                  <a:lnTo>
                    <a:pt x="136" y="108"/>
                  </a:lnTo>
                  <a:lnTo>
                    <a:pt x="134" y="104"/>
                  </a:lnTo>
                  <a:lnTo>
                    <a:pt x="116" y="106"/>
                  </a:lnTo>
                  <a:lnTo>
                    <a:pt x="85" y="111"/>
                  </a:lnTo>
                  <a:lnTo>
                    <a:pt x="62" y="107"/>
                  </a:lnTo>
                  <a:lnTo>
                    <a:pt x="61" y="107"/>
                  </a:lnTo>
                  <a:lnTo>
                    <a:pt x="59" y="106"/>
                  </a:lnTo>
                  <a:lnTo>
                    <a:pt x="57" y="106"/>
                  </a:lnTo>
                  <a:lnTo>
                    <a:pt x="53" y="104"/>
                  </a:lnTo>
                  <a:lnTo>
                    <a:pt x="48" y="102"/>
                  </a:lnTo>
                  <a:lnTo>
                    <a:pt x="46" y="99"/>
                  </a:lnTo>
                  <a:lnTo>
                    <a:pt x="44" y="97"/>
                  </a:lnTo>
                  <a:lnTo>
                    <a:pt x="43" y="93"/>
                  </a:lnTo>
                  <a:lnTo>
                    <a:pt x="43" y="90"/>
                  </a:lnTo>
                  <a:lnTo>
                    <a:pt x="46" y="85"/>
                  </a:lnTo>
                  <a:lnTo>
                    <a:pt x="44" y="84"/>
                  </a:lnTo>
                  <a:lnTo>
                    <a:pt x="43" y="84"/>
                  </a:lnTo>
                  <a:lnTo>
                    <a:pt x="42" y="83"/>
                  </a:lnTo>
                  <a:lnTo>
                    <a:pt x="39" y="82"/>
                  </a:lnTo>
                  <a:lnTo>
                    <a:pt x="34" y="77"/>
                  </a:lnTo>
                  <a:lnTo>
                    <a:pt x="28" y="72"/>
                  </a:lnTo>
                  <a:lnTo>
                    <a:pt x="22" y="68"/>
                  </a:lnTo>
                  <a:lnTo>
                    <a:pt x="18" y="67"/>
                  </a:lnTo>
                  <a:lnTo>
                    <a:pt x="15" y="64"/>
                  </a:lnTo>
                  <a:lnTo>
                    <a:pt x="12" y="63"/>
                  </a:lnTo>
                  <a:lnTo>
                    <a:pt x="9" y="60"/>
                  </a:lnTo>
                  <a:lnTo>
                    <a:pt x="4" y="58"/>
                  </a:lnTo>
                  <a:lnTo>
                    <a:pt x="3" y="55"/>
                  </a:lnTo>
                  <a:lnTo>
                    <a:pt x="0" y="49"/>
                  </a:lnTo>
                  <a:lnTo>
                    <a:pt x="0" y="38"/>
                  </a:lnTo>
                  <a:lnTo>
                    <a:pt x="44" y="26"/>
                  </a:lnTo>
                  <a:lnTo>
                    <a:pt x="47" y="25"/>
                  </a:lnTo>
                  <a:lnTo>
                    <a:pt x="52" y="24"/>
                  </a:lnTo>
                  <a:lnTo>
                    <a:pt x="67" y="19"/>
                  </a:lnTo>
                  <a:lnTo>
                    <a:pt x="72" y="19"/>
                  </a:lnTo>
                  <a:lnTo>
                    <a:pt x="74" y="20"/>
                  </a:lnTo>
                  <a:lnTo>
                    <a:pt x="74" y="21"/>
                  </a:lnTo>
                  <a:lnTo>
                    <a:pt x="76" y="23"/>
                  </a:lnTo>
                  <a:lnTo>
                    <a:pt x="76" y="25"/>
                  </a:lnTo>
                  <a:lnTo>
                    <a:pt x="97" y="31"/>
                  </a:lnTo>
                  <a:lnTo>
                    <a:pt x="115" y="31"/>
                  </a:lnTo>
                  <a:lnTo>
                    <a:pt x="122" y="1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9" name="Freeform 43"/>
            <p:cNvSpPr>
              <a:spLocks/>
            </p:cNvSpPr>
            <p:nvPr/>
          </p:nvSpPr>
          <p:spPr bwMode="gray">
            <a:xfrm>
              <a:off x="6885" y="1545"/>
              <a:ext cx="62" cy="6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30" y="0"/>
                </a:cxn>
                <a:cxn ang="0">
                  <a:pos x="40" y="1"/>
                </a:cxn>
                <a:cxn ang="0">
                  <a:pos x="47" y="3"/>
                </a:cxn>
                <a:cxn ang="0">
                  <a:pos x="50" y="6"/>
                </a:cxn>
                <a:cxn ang="0">
                  <a:pos x="54" y="7"/>
                </a:cxn>
                <a:cxn ang="0">
                  <a:pos x="57" y="8"/>
                </a:cxn>
                <a:cxn ang="0">
                  <a:pos x="58" y="10"/>
                </a:cxn>
                <a:cxn ang="0">
                  <a:pos x="59" y="10"/>
                </a:cxn>
                <a:cxn ang="0">
                  <a:pos x="62" y="30"/>
                </a:cxn>
                <a:cxn ang="0">
                  <a:pos x="40" y="32"/>
                </a:cxn>
                <a:cxn ang="0">
                  <a:pos x="40" y="36"/>
                </a:cxn>
                <a:cxn ang="0">
                  <a:pos x="39" y="44"/>
                </a:cxn>
                <a:cxn ang="0">
                  <a:pos x="39" y="52"/>
                </a:cxn>
                <a:cxn ang="0">
                  <a:pos x="38" y="59"/>
                </a:cxn>
                <a:cxn ang="0">
                  <a:pos x="35" y="60"/>
                </a:cxn>
                <a:cxn ang="0">
                  <a:pos x="29" y="57"/>
                </a:cxn>
                <a:cxn ang="0">
                  <a:pos x="23" y="52"/>
                </a:cxn>
                <a:cxn ang="0">
                  <a:pos x="15" y="49"/>
                </a:cxn>
                <a:cxn ang="0">
                  <a:pos x="10" y="45"/>
                </a:cxn>
                <a:cxn ang="0">
                  <a:pos x="6" y="40"/>
                </a:cxn>
                <a:cxn ang="0">
                  <a:pos x="3" y="33"/>
                </a:cxn>
                <a:cxn ang="0">
                  <a:pos x="1" y="27"/>
                </a:cxn>
                <a:cxn ang="0">
                  <a:pos x="0" y="22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3"/>
                </a:cxn>
                <a:cxn ang="0">
                  <a:pos x="5" y="11"/>
                </a:cxn>
                <a:cxn ang="0">
                  <a:pos x="18" y="0"/>
                </a:cxn>
              </a:cxnLst>
              <a:rect l="0" t="0" r="r" b="b"/>
              <a:pathLst>
                <a:path w="62" h="60">
                  <a:moveTo>
                    <a:pt x="18" y="0"/>
                  </a:moveTo>
                  <a:lnTo>
                    <a:pt x="30" y="0"/>
                  </a:lnTo>
                  <a:lnTo>
                    <a:pt x="40" y="1"/>
                  </a:lnTo>
                  <a:lnTo>
                    <a:pt x="47" y="3"/>
                  </a:lnTo>
                  <a:lnTo>
                    <a:pt x="50" y="6"/>
                  </a:lnTo>
                  <a:lnTo>
                    <a:pt x="54" y="7"/>
                  </a:lnTo>
                  <a:lnTo>
                    <a:pt x="57" y="8"/>
                  </a:lnTo>
                  <a:lnTo>
                    <a:pt x="58" y="10"/>
                  </a:lnTo>
                  <a:lnTo>
                    <a:pt x="59" y="10"/>
                  </a:lnTo>
                  <a:lnTo>
                    <a:pt x="62" y="30"/>
                  </a:lnTo>
                  <a:lnTo>
                    <a:pt x="40" y="32"/>
                  </a:lnTo>
                  <a:lnTo>
                    <a:pt x="40" y="36"/>
                  </a:lnTo>
                  <a:lnTo>
                    <a:pt x="39" y="44"/>
                  </a:lnTo>
                  <a:lnTo>
                    <a:pt x="39" y="52"/>
                  </a:lnTo>
                  <a:lnTo>
                    <a:pt x="38" y="59"/>
                  </a:lnTo>
                  <a:lnTo>
                    <a:pt x="35" y="60"/>
                  </a:lnTo>
                  <a:lnTo>
                    <a:pt x="29" y="57"/>
                  </a:lnTo>
                  <a:lnTo>
                    <a:pt x="23" y="52"/>
                  </a:lnTo>
                  <a:lnTo>
                    <a:pt x="15" y="49"/>
                  </a:lnTo>
                  <a:lnTo>
                    <a:pt x="10" y="45"/>
                  </a:lnTo>
                  <a:lnTo>
                    <a:pt x="6" y="40"/>
                  </a:lnTo>
                  <a:lnTo>
                    <a:pt x="3" y="33"/>
                  </a:lnTo>
                  <a:lnTo>
                    <a:pt x="1" y="27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0" name="Freeform 44"/>
            <p:cNvSpPr>
              <a:spLocks/>
            </p:cNvSpPr>
            <p:nvPr/>
          </p:nvSpPr>
          <p:spPr bwMode="gray">
            <a:xfrm>
              <a:off x="6803" y="1807"/>
              <a:ext cx="232" cy="119"/>
            </a:xfrm>
            <a:custGeom>
              <a:avLst/>
              <a:gdLst/>
              <a:ahLst/>
              <a:cxnLst>
                <a:cxn ang="0">
                  <a:pos x="52" y="1"/>
                </a:cxn>
                <a:cxn ang="0">
                  <a:pos x="56" y="5"/>
                </a:cxn>
                <a:cxn ang="0">
                  <a:pos x="59" y="9"/>
                </a:cxn>
                <a:cxn ang="0">
                  <a:pos x="63" y="11"/>
                </a:cxn>
                <a:cxn ang="0">
                  <a:pos x="81" y="28"/>
                </a:cxn>
                <a:cxn ang="0">
                  <a:pos x="87" y="33"/>
                </a:cxn>
                <a:cxn ang="0">
                  <a:pos x="90" y="38"/>
                </a:cxn>
                <a:cxn ang="0">
                  <a:pos x="100" y="42"/>
                </a:cxn>
                <a:cxn ang="0">
                  <a:pos x="121" y="45"/>
                </a:cxn>
                <a:cxn ang="0">
                  <a:pos x="132" y="48"/>
                </a:cxn>
                <a:cxn ang="0">
                  <a:pos x="118" y="77"/>
                </a:cxn>
                <a:cxn ang="0">
                  <a:pos x="146" y="84"/>
                </a:cxn>
                <a:cxn ang="0">
                  <a:pos x="232" y="59"/>
                </a:cxn>
                <a:cxn ang="0">
                  <a:pos x="228" y="63"/>
                </a:cxn>
                <a:cxn ang="0">
                  <a:pos x="221" y="67"/>
                </a:cxn>
                <a:cxn ang="0">
                  <a:pos x="218" y="69"/>
                </a:cxn>
                <a:cxn ang="0">
                  <a:pos x="201" y="70"/>
                </a:cxn>
                <a:cxn ang="0">
                  <a:pos x="181" y="73"/>
                </a:cxn>
                <a:cxn ang="0">
                  <a:pos x="162" y="82"/>
                </a:cxn>
                <a:cxn ang="0">
                  <a:pos x="146" y="90"/>
                </a:cxn>
                <a:cxn ang="0">
                  <a:pos x="131" y="101"/>
                </a:cxn>
                <a:cxn ang="0">
                  <a:pos x="111" y="113"/>
                </a:cxn>
                <a:cxn ang="0">
                  <a:pos x="100" y="119"/>
                </a:cxn>
                <a:cxn ang="0">
                  <a:pos x="90" y="117"/>
                </a:cxn>
                <a:cxn ang="0">
                  <a:pos x="85" y="113"/>
                </a:cxn>
                <a:cxn ang="0">
                  <a:pos x="93" y="101"/>
                </a:cxn>
                <a:cxn ang="0">
                  <a:pos x="97" y="94"/>
                </a:cxn>
                <a:cxn ang="0">
                  <a:pos x="97" y="85"/>
                </a:cxn>
                <a:cxn ang="0">
                  <a:pos x="92" y="74"/>
                </a:cxn>
                <a:cxn ang="0">
                  <a:pos x="81" y="63"/>
                </a:cxn>
                <a:cxn ang="0">
                  <a:pos x="76" y="62"/>
                </a:cxn>
                <a:cxn ang="0">
                  <a:pos x="70" y="65"/>
                </a:cxn>
                <a:cxn ang="0">
                  <a:pos x="66" y="73"/>
                </a:cxn>
                <a:cxn ang="0">
                  <a:pos x="62" y="79"/>
                </a:cxn>
                <a:cxn ang="0">
                  <a:pos x="57" y="88"/>
                </a:cxn>
                <a:cxn ang="0">
                  <a:pos x="53" y="94"/>
                </a:cxn>
                <a:cxn ang="0">
                  <a:pos x="54" y="101"/>
                </a:cxn>
                <a:cxn ang="0">
                  <a:pos x="57" y="104"/>
                </a:cxn>
                <a:cxn ang="0">
                  <a:pos x="56" y="108"/>
                </a:cxn>
                <a:cxn ang="0">
                  <a:pos x="46" y="107"/>
                </a:cxn>
                <a:cxn ang="0">
                  <a:pos x="31" y="98"/>
                </a:cxn>
                <a:cxn ang="0">
                  <a:pos x="29" y="87"/>
                </a:cxn>
                <a:cxn ang="0">
                  <a:pos x="44" y="54"/>
                </a:cxn>
                <a:cxn ang="0">
                  <a:pos x="48" y="48"/>
                </a:cxn>
                <a:cxn ang="0">
                  <a:pos x="33" y="34"/>
                </a:cxn>
                <a:cxn ang="0">
                  <a:pos x="0" y="31"/>
                </a:cxn>
                <a:cxn ang="0">
                  <a:pos x="36" y="3"/>
                </a:cxn>
              </a:cxnLst>
              <a:rect l="0" t="0" r="r" b="b"/>
              <a:pathLst>
                <a:path w="232" h="119">
                  <a:moveTo>
                    <a:pt x="48" y="0"/>
                  </a:moveTo>
                  <a:lnTo>
                    <a:pt x="52" y="1"/>
                  </a:lnTo>
                  <a:lnTo>
                    <a:pt x="53" y="4"/>
                  </a:lnTo>
                  <a:lnTo>
                    <a:pt x="56" y="5"/>
                  </a:lnTo>
                  <a:lnTo>
                    <a:pt x="57" y="8"/>
                  </a:lnTo>
                  <a:lnTo>
                    <a:pt x="59" y="9"/>
                  </a:lnTo>
                  <a:lnTo>
                    <a:pt x="62" y="9"/>
                  </a:lnTo>
                  <a:lnTo>
                    <a:pt x="63" y="11"/>
                  </a:lnTo>
                  <a:lnTo>
                    <a:pt x="75" y="23"/>
                  </a:lnTo>
                  <a:lnTo>
                    <a:pt x="81" y="28"/>
                  </a:lnTo>
                  <a:lnTo>
                    <a:pt x="85" y="31"/>
                  </a:lnTo>
                  <a:lnTo>
                    <a:pt x="87" y="33"/>
                  </a:lnTo>
                  <a:lnTo>
                    <a:pt x="87" y="35"/>
                  </a:lnTo>
                  <a:lnTo>
                    <a:pt x="90" y="38"/>
                  </a:lnTo>
                  <a:lnTo>
                    <a:pt x="95" y="40"/>
                  </a:lnTo>
                  <a:lnTo>
                    <a:pt x="100" y="42"/>
                  </a:lnTo>
                  <a:lnTo>
                    <a:pt x="110" y="43"/>
                  </a:lnTo>
                  <a:lnTo>
                    <a:pt x="121" y="45"/>
                  </a:lnTo>
                  <a:lnTo>
                    <a:pt x="129" y="47"/>
                  </a:lnTo>
                  <a:lnTo>
                    <a:pt x="132" y="48"/>
                  </a:lnTo>
                  <a:lnTo>
                    <a:pt x="127" y="63"/>
                  </a:lnTo>
                  <a:lnTo>
                    <a:pt x="118" y="77"/>
                  </a:lnTo>
                  <a:lnTo>
                    <a:pt x="117" y="87"/>
                  </a:lnTo>
                  <a:lnTo>
                    <a:pt x="146" y="84"/>
                  </a:lnTo>
                  <a:lnTo>
                    <a:pt x="174" y="72"/>
                  </a:lnTo>
                  <a:lnTo>
                    <a:pt x="232" y="59"/>
                  </a:lnTo>
                  <a:lnTo>
                    <a:pt x="229" y="60"/>
                  </a:lnTo>
                  <a:lnTo>
                    <a:pt x="228" y="63"/>
                  </a:lnTo>
                  <a:lnTo>
                    <a:pt x="225" y="64"/>
                  </a:lnTo>
                  <a:lnTo>
                    <a:pt x="221" y="67"/>
                  </a:lnTo>
                  <a:lnTo>
                    <a:pt x="220" y="68"/>
                  </a:lnTo>
                  <a:lnTo>
                    <a:pt x="218" y="69"/>
                  </a:lnTo>
                  <a:lnTo>
                    <a:pt x="213" y="70"/>
                  </a:lnTo>
                  <a:lnTo>
                    <a:pt x="201" y="70"/>
                  </a:lnTo>
                  <a:lnTo>
                    <a:pt x="190" y="72"/>
                  </a:lnTo>
                  <a:lnTo>
                    <a:pt x="181" y="73"/>
                  </a:lnTo>
                  <a:lnTo>
                    <a:pt x="178" y="73"/>
                  </a:lnTo>
                  <a:lnTo>
                    <a:pt x="162" y="82"/>
                  </a:lnTo>
                  <a:lnTo>
                    <a:pt x="149" y="89"/>
                  </a:lnTo>
                  <a:lnTo>
                    <a:pt x="146" y="90"/>
                  </a:lnTo>
                  <a:lnTo>
                    <a:pt x="140" y="96"/>
                  </a:lnTo>
                  <a:lnTo>
                    <a:pt x="131" y="101"/>
                  </a:lnTo>
                  <a:lnTo>
                    <a:pt x="121" y="108"/>
                  </a:lnTo>
                  <a:lnTo>
                    <a:pt x="111" y="113"/>
                  </a:lnTo>
                  <a:lnTo>
                    <a:pt x="103" y="118"/>
                  </a:lnTo>
                  <a:lnTo>
                    <a:pt x="100" y="119"/>
                  </a:lnTo>
                  <a:lnTo>
                    <a:pt x="97" y="119"/>
                  </a:lnTo>
                  <a:lnTo>
                    <a:pt x="90" y="117"/>
                  </a:lnTo>
                  <a:lnTo>
                    <a:pt x="87" y="114"/>
                  </a:lnTo>
                  <a:lnTo>
                    <a:pt x="85" y="113"/>
                  </a:lnTo>
                  <a:lnTo>
                    <a:pt x="83" y="111"/>
                  </a:lnTo>
                  <a:lnTo>
                    <a:pt x="93" y="101"/>
                  </a:lnTo>
                  <a:lnTo>
                    <a:pt x="96" y="97"/>
                  </a:lnTo>
                  <a:lnTo>
                    <a:pt x="97" y="94"/>
                  </a:lnTo>
                  <a:lnTo>
                    <a:pt x="98" y="90"/>
                  </a:lnTo>
                  <a:lnTo>
                    <a:pt x="97" y="85"/>
                  </a:lnTo>
                  <a:lnTo>
                    <a:pt x="95" y="80"/>
                  </a:lnTo>
                  <a:lnTo>
                    <a:pt x="92" y="74"/>
                  </a:lnTo>
                  <a:lnTo>
                    <a:pt x="88" y="67"/>
                  </a:lnTo>
                  <a:lnTo>
                    <a:pt x="81" y="63"/>
                  </a:lnTo>
                  <a:lnTo>
                    <a:pt x="78" y="63"/>
                  </a:lnTo>
                  <a:lnTo>
                    <a:pt x="76" y="62"/>
                  </a:lnTo>
                  <a:lnTo>
                    <a:pt x="73" y="62"/>
                  </a:lnTo>
                  <a:lnTo>
                    <a:pt x="70" y="65"/>
                  </a:lnTo>
                  <a:lnTo>
                    <a:pt x="68" y="69"/>
                  </a:lnTo>
                  <a:lnTo>
                    <a:pt x="66" y="73"/>
                  </a:lnTo>
                  <a:lnTo>
                    <a:pt x="63" y="75"/>
                  </a:lnTo>
                  <a:lnTo>
                    <a:pt x="62" y="79"/>
                  </a:lnTo>
                  <a:lnTo>
                    <a:pt x="59" y="84"/>
                  </a:lnTo>
                  <a:lnTo>
                    <a:pt x="57" y="88"/>
                  </a:lnTo>
                  <a:lnTo>
                    <a:pt x="56" y="90"/>
                  </a:lnTo>
                  <a:lnTo>
                    <a:pt x="53" y="94"/>
                  </a:lnTo>
                  <a:lnTo>
                    <a:pt x="53" y="98"/>
                  </a:lnTo>
                  <a:lnTo>
                    <a:pt x="54" y="101"/>
                  </a:lnTo>
                  <a:lnTo>
                    <a:pt x="56" y="102"/>
                  </a:lnTo>
                  <a:lnTo>
                    <a:pt x="57" y="104"/>
                  </a:lnTo>
                  <a:lnTo>
                    <a:pt x="57" y="107"/>
                  </a:lnTo>
                  <a:lnTo>
                    <a:pt x="56" y="108"/>
                  </a:lnTo>
                  <a:lnTo>
                    <a:pt x="53" y="108"/>
                  </a:lnTo>
                  <a:lnTo>
                    <a:pt x="46" y="107"/>
                  </a:lnTo>
                  <a:lnTo>
                    <a:pt x="38" y="103"/>
                  </a:lnTo>
                  <a:lnTo>
                    <a:pt x="31" y="98"/>
                  </a:lnTo>
                  <a:lnTo>
                    <a:pt x="28" y="93"/>
                  </a:lnTo>
                  <a:lnTo>
                    <a:pt x="29" y="87"/>
                  </a:lnTo>
                  <a:lnTo>
                    <a:pt x="34" y="69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8" y="48"/>
                  </a:lnTo>
                  <a:lnTo>
                    <a:pt x="49" y="45"/>
                  </a:lnTo>
                  <a:lnTo>
                    <a:pt x="33" y="34"/>
                  </a:lnTo>
                  <a:lnTo>
                    <a:pt x="8" y="42"/>
                  </a:lnTo>
                  <a:lnTo>
                    <a:pt x="0" y="31"/>
                  </a:lnTo>
                  <a:lnTo>
                    <a:pt x="28" y="6"/>
                  </a:lnTo>
                  <a:lnTo>
                    <a:pt x="36" y="3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1" name="Freeform 45"/>
            <p:cNvSpPr>
              <a:spLocks/>
            </p:cNvSpPr>
            <p:nvPr/>
          </p:nvSpPr>
          <p:spPr bwMode="gray">
            <a:xfrm>
              <a:off x="6874" y="2161"/>
              <a:ext cx="101" cy="50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79" y="20"/>
                </a:cxn>
                <a:cxn ang="0">
                  <a:pos x="101" y="38"/>
                </a:cxn>
                <a:cxn ang="0">
                  <a:pos x="89" y="50"/>
                </a:cxn>
                <a:cxn ang="0">
                  <a:pos x="88" y="49"/>
                </a:cxn>
                <a:cxn ang="0">
                  <a:pos x="83" y="47"/>
                </a:cxn>
                <a:cxn ang="0">
                  <a:pos x="70" y="39"/>
                </a:cxn>
                <a:cxn ang="0">
                  <a:pos x="65" y="37"/>
                </a:cxn>
                <a:cxn ang="0">
                  <a:pos x="58" y="34"/>
                </a:cxn>
                <a:cxn ang="0">
                  <a:pos x="49" y="30"/>
                </a:cxn>
                <a:cxn ang="0">
                  <a:pos x="36" y="24"/>
                </a:cxn>
                <a:cxn ang="0">
                  <a:pos x="30" y="23"/>
                </a:cxn>
                <a:cxn ang="0">
                  <a:pos x="21" y="20"/>
                </a:cxn>
                <a:cxn ang="0">
                  <a:pos x="15" y="19"/>
                </a:cxn>
                <a:cxn ang="0">
                  <a:pos x="12" y="18"/>
                </a:cxn>
                <a:cxn ang="0">
                  <a:pos x="10" y="18"/>
                </a:cxn>
                <a:cxn ang="0">
                  <a:pos x="5" y="15"/>
                </a:cxn>
                <a:cxn ang="0">
                  <a:pos x="2" y="15"/>
                </a:cxn>
                <a:cxn ang="0">
                  <a:pos x="1" y="14"/>
                </a:cxn>
                <a:cxn ang="0">
                  <a:pos x="0" y="14"/>
                </a:cxn>
                <a:cxn ang="0">
                  <a:pos x="1" y="5"/>
                </a:cxn>
                <a:cxn ang="0">
                  <a:pos x="29" y="0"/>
                </a:cxn>
              </a:cxnLst>
              <a:rect l="0" t="0" r="r" b="b"/>
              <a:pathLst>
                <a:path w="101" h="50">
                  <a:moveTo>
                    <a:pt x="29" y="0"/>
                  </a:moveTo>
                  <a:lnTo>
                    <a:pt x="79" y="20"/>
                  </a:lnTo>
                  <a:lnTo>
                    <a:pt x="101" y="38"/>
                  </a:lnTo>
                  <a:lnTo>
                    <a:pt x="89" y="50"/>
                  </a:lnTo>
                  <a:lnTo>
                    <a:pt x="88" y="49"/>
                  </a:lnTo>
                  <a:lnTo>
                    <a:pt x="83" y="47"/>
                  </a:lnTo>
                  <a:lnTo>
                    <a:pt x="70" y="39"/>
                  </a:lnTo>
                  <a:lnTo>
                    <a:pt x="65" y="37"/>
                  </a:lnTo>
                  <a:lnTo>
                    <a:pt x="58" y="34"/>
                  </a:lnTo>
                  <a:lnTo>
                    <a:pt x="49" y="30"/>
                  </a:lnTo>
                  <a:lnTo>
                    <a:pt x="36" y="24"/>
                  </a:lnTo>
                  <a:lnTo>
                    <a:pt x="30" y="23"/>
                  </a:lnTo>
                  <a:lnTo>
                    <a:pt x="21" y="20"/>
                  </a:lnTo>
                  <a:lnTo>
                    <a:pt x="15" y="19"/>
                  </a:lnTo>
                  <a:lnTo>
                    <a:pt x="12" y="18"/>
                  </a:lnTo>
                  <a:lnTo>
                    <a:pt x="10" y="18"/>
                  </a:lnTo>
                  <a:lnTo>
                    <a:pt x="5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1" y="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2" name="Freeform 46"/>
            <p:cNvSpPr>
              <a:spLocks/>
            </p:cNvSpPr>
            <p:nvPr/>
          </p:nvSpPr>
          <p:spPr bwMode="gray">
            <a:xfrm>
              <a:off x="6934" y="2107"/>
              <a:ext cx="16" cy="2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6" y="14"/>
                </a:cxn>
                <a:cxn ang="0">
                  <a:pos x="14" y="20"/>
                </a:cxn>
                <a:cxn ang="0">
                  <a:pos x="0" y="12"/>
                </a:cxn>
                <a:cxn ang="0">
                  <a:pos x="15" y="0"/>
                </a:cxn>
              </a:cxnLst>
              <a:rect l="0" t="0" r="r" b="b"/>
              <a:pathLst>
                <a:path w="16" h="20">
                  <a:moveTo>
                    <a:pt x="15" y="0"/>
                  </a:moveTo>
                  <a:lnTo>
                    <a:pt x="16" y="14"/>
                  </a:lnTo>
                  <a:lnTo>
                    <a:pt x="14" y="20"/>
                  </a:lnTo>
                  <a:lnTo>
                    <a:pt x="0" y="1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3" name="Freeform 47"/>
            <p:cNvSpPr>
              <a:spLocks/>
            </p:cNvSpPr>
            <p:nvPr/>
          </p:nvSpPr>
          <p:spPr bwMode="gray">
            <a:xfrm>
              <a:off x="6954" y="2135"/>
              <a:ext cx="45" cy="46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9" y="11"/>
                </a:cxn>
                <a:cxn ang="0">
                  <a:pos x="40" y="22"/>
                </a:cxn>
                <a:cxn ang="0">
                  <a:pos x="45" y="46"/>
                </a:cxn>
                <a:cxn ang="0">
                  <a:pos x="24" y="36"/>
                </a:cxn>
                <a:cxn ang="0">
                  <a:pos x="3" y="20"/>
                </a:cxn>
                <a:cxn ang="0">
                  <a:pos x="0" y="10"/>
                </a:cxn>
                <a:cxn ang="0">
                  <a:pos x="14" y="0"/>
                </a:cxn>
              </a:cxnLst>
              <a:rect l="0" t="0" r="r" b="b"/>
              <a:pathLst>
                <a:path w="45" h="46">
                  <a:moveTo>
                    <a:pt x="14" y="0"/>
                  </a:moveTo>
                  <a:lnTo>
                    <a:pt x="19" y="11"/>
                  </a:lnTo>
                  <a:lnTo>
                    <a:pt x="40" y="22"/>
                  </a:lnTo>
                  <a:lnTo>
                    <a:pt x="45" y="46"/>
                  </a:lnTo>
                  <a:lnTo>
                    <a:pt x="24" y="36"/>
                  </a:lnTo>
                  <a:lnTo>
                    <a:pt x="3" y="20"/>
                  </a:lnTo>
                  <a:lnTo>
                    <a:pt x="0" y="1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4" name="Freeform 48"/>
            <p:cNvSpPr>
              <a:spLocks/>
            </p:cNvSpPr>
            <p:nvPr/>
          </p:nvSpPr>
          <p:spPr bwMode="gray">
            <a:xfrm>
              <a:off x="6994" y="2193"/>
              <a:ext cx="84" cy="52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5" y="15"/>
                </a:cxn>
                <a:cxn ang="0">
                  <a:pos x="37" y="15"/>
                </a:cxn>
                <a:cxn ang="0">
                  <a:pos x="37" y="16"/>
                </a:cxn>
                <a:cxn ang="0">
                  <a:pos x="39" y="16"/>
                </a:cxn>
                <a:cxn ang="0">
                  <a:pos x="42" y="17"/>
                </a:cxn>
                <a:cxn ang="0">
                  <a:pos x="46" y="18"/>
                </a:cxn>
                <a:cxn ang="0">
                  <a:pos x="51" y="21"/>
                </a:cxn>
                <a:cxn ang="0">
                  <a:pos x="59" y="25"/>
                </a:cxn>
                <a:cxn ang="0">
                  <a:pos x="67" y="27"/>
                </a:cxn>
                <a:cxn ang="0">
                  <a:pos x="72" y="30"/>
                </a:cxn>
                <a:cxn ang="0">
                  <a:pos x="79" y="32"/>
                </a:cxn>
                <a:cxn ang="0">
                  <a:pos x="83" y="36"/>
                </a:cxn>
                <a:cxn ang="0">
                  <a:pos x="84" y="41"/>
                </a:cxn>
                <a:cxn ang="0">
                  <a:pos x="84" y="47"/>
                </a:cxn>
                <a:cxn ang="0">
                  <a:pos x="83" y="51"/>
                </a:cxn>
                <a:cxn ang="0">
                  <a:pos x="82" y="52"/>
                </a:cxn>
                <a:cxn ang="0">
                  <a:pos x="79" y="52"/>
                </a:cxn>
                <a:cxn ang="0">
                  <a:pos x="73" y="51"/>
                </a:cxn>
                <a:cxn ang="0">
                  <a:pos x="66" y="49"/>
                </a:cxn>
                <a:cxn ang="0">
                  <a:pos x="61" y="47"/>
                </a:cxn>
                <a:cxn ang="0">
                  <a:pos x="52" y="45"/>
                </a:cxn>
                <a:cxn ang="0">
                  <a:pos x="42" y="44"/>
                </a:cxn>
                <a:cxn ang="0">
                  <a:pos x="33" y="42"/>
                </a:cxn>
                <a:cxn ang="0">
                  <a:pos x="27" y="42"/>
                </a:cxn>
                <a:cxn ang="0">
                  <a:pos x="25" y="41"/>
                </a:cxn>
                <a:cxn ang="0">
                  <a:pos x="22" y="40"/>
                </a:cxn>
                <a:cxn ang="0">
                  <a:pos x="15" y="39"/>
                </a:cxn>
                <a:cxn ang="0">
                  <a:pos x="7" y="35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26"/>
                </a:cxn>
                <a:cxn ang="0">
                  <a:pos x="2" y="24"/>
                </a:cxn>
                <a:cxn ang="0">
                  <a:pos x="4" y="21"/>
                </a:cxn>
                <a:cxn ang="0">
                  <a:pos x="14" y="13"/>
                </a:cxn>
                <a:cxn ang="0">
                  <a:pos x="22" y="0"/>
                </a:cxn>
              </a:cxnLst>
              <a:rect l="0" t="0" r="r" b="b"/>
              <a:pathLst>
                <a:path w="84" h="52">
                  <a:moveTo>
                    <a:pt x="22" y="0"/>
                  </a:moveTo>
                  <a:lnTo>
                    <a:pt x="35" y="15"/>
                  </a:lnTo>
                  <a:lnTo>
                    <a:pt x="37" y="15"/>
                  </a:lnTo>
                  <a:lnTo>
                    <a:pt x="37" y="16"/>
                  </a:lnTo>
                  <a:lnTo>
                    <a:pt x="39" y="16"/>
                  </a:lnTo>
                  <a:lnTo>
                    <a:pt x="42" y="17"/>
                  </a:lnTo>
                  <a:lnTo>
                    <a:pt x="46" y="18"/>
                  </a:lnTo>
                  <a:lnTo>
                    <a:pt x="51" y="21"/>
                  </a:lnTo>
                  <a:lnTo>
                    <a:pt x="59" y="25"/>
                  </a:lnTo>
                  <a:lnTo>
                    <a:pt x="67" y="27"/>
                  </a:lnTo>
                  <a:lnTo>
                    <a:pt x="72" y="30"/>
                  </a:lnTo>
                  <a:lnTo>
                    <a:pt x="79" y="32"/>
                  </a:lnTo>
                  <a:lnTo>
                    <a:pt x="83" y="36"/>
                  </a:lnTo>
                  <a:lnTo>
                    <a:pt x="84" y="41"/>
                  </a:lnTo>
                  <a:lnTo>
                    <a:pt x="84" y="47"/>
                  </a:lnTo>
                  <a:lnTo>
                    <a:pt x="83" y="51"/>
                  </a:lnTo>
                  <a:lnTo>
                    <a:pt x="82" y="52"/>
                  </a:lnTo>
                  <a:lnTo>
                    <a:pt x="79" y="52"/>
                  </a:lnTo>
                  <a:lnTo>
                    <a:pt x="73" y="51"/>
                  </a:lnTo>
                  <a:lnTo>
                    <a:pt x="66" y="49"/>
                  </a:lnTo>
                  <a:lnTo>
                    <a:pt x="61" y="47"/>
                  </a:lnTo>
                  <a:lnTo>
                    <a:pt x="52" y="45"/>
                  </a:lnTo>
                  <a:lnTo>
                    <a:pt x="42" y="44"/>
                  </a:lnTo>
                  <a:lnTo>
                    <a:pt x="33" y="42"/>
                  </a:lnTo>
                  <a:lnTo>
                    <a:pt x="27" y="42"/>
                  </a:lnTo>
                  <a:lnTo>
                    <a:pt x="25" y="41"/>
                  </a:lnTo>
                  <a:lnTo>
                    <a:pt x="22" y="40"/>
                  </a:lnTo>
                  <a:lnTo>
                    <a:pt x="15" y="39"/>
                  </a:lnTo>
                  <a:lnTo>
                    <a:pt x="7" y="35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4" y="21"/>
                  </a:lnTo>
                  <a:lnTo>
                    <a:pt x="14" y="1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5" name="Freeform 49"/>
            <p:cNvSpPr>
              <a:spLocks/>
            </p:cNvSpPr>
            <p:nvPr/>
          </p:nvSpPr>
          <p:spPr bwMode="gray">
            <a:xfrm>
              <a:off x="6756" y="2414"/>
              <a:ext cx="17" cy="2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6" y="7"/>
                </a:cxn>
                <a:cxn ang="0">
                  <a:pos x="16" y="12"/>
                </a:cxn>
                <a:cxn ang="0">
                  <a:pos x="17" y="16"/>
                </a:cxn>
                <a:cxn ang="0">
                  <a:pos x="17" y="24"/>
                </a:cxn>
                <a:cxn ang="0">
                  <a:pos x="16" y="26"/>
                </a:cxn>
                <a:cxn ang="0">
                  <a:pos x="14" y="27"/>
                </a:cxn>
                <a:cxn ang="0">
                  <a:pos x="9" y="27"/>
                </a:cxn>
                <a:cxn ang="0">
                  <a:pos x="3" y="25"/>
                </a:cxn>
                <a:cxn ang="0">
                  <a:pos x="0" y="21"/>
                </a:cxn>
                <a:cxn ang="0">
                  <a:pos x="2" y="5"/>
                </a:cxn>
                <a:cxn ang="0">
                  <a:pos x="10" y="0"/>
                </a:cxn>
              </a:cxnLst>
              <a:rect l="0" t="0" r="r" b="b"/>
              <a:pathLst>
                <a:path w="17" h="27">
                  <a:moveTo>
                    <a:pt x="10" y="0"/>
                  </a:moveTo>
                  <a:lnTo>
                    <a:pt x="16" y="7"/>
                  </a:lnTo>
                  <a:lnTo>
                    <a:pt x="16" y="12"/>
                  </a:lnTo>
                  <a:lnTo>
                    <a:pt x="17" y="16"/>
                  </a:lnTo>
                  <a:lnTo>
                    <a:pt x="17" y="24"/>
                  </a:lnTo>
                  <a:lnTo>
                    <a:pt x="16" y="26"/>
                  </a:lnTo>
                  <a:lnTo>
                    <a:pt x="14" y="27"/>
                  </a:lnTo>
                  <a:lnTo>
                    <a:pt x="9" y="27"/>
                  </a:lnTo>
                  <a:lnTo>
                    <a:pt x="3" y="25"/>
                  </a:lnTo>
                  <a:lnTo>
                    <a:pt x="0" y="21"/>
                  </a:lnTo>
                  <a:lnTo>
                    <a:pt x="2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4146" name="Rectangle 50"/>
          <p:cNvSpPr>
            <a:spLocks noChangeArrowheads="1"/>
          </p:cNvSpPr>
          <p:nvPr/>
        </p:nvSpPr>
        <p:spPr bwMode="gray">
          <a:xfrm>
            <a:off x="0" y="5722939"/>
            <a:ext cx="1258888" cy="406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12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Wolfgang Hottgenroth</a:t>
            </a:r>
            <a:r>
              <a:rPr kumimoji="0" lang="en-GB" sz="9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GB" sz="9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GB" sz="9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2016-06-09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KROHNE_Logo-blue_Claim_RGB_3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687513" y="5172075"/>
            <a:ext cx="304800" cy="35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_Vorlage_Agendaslide_Measure_the_f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gray">
          <a:xfrm>
            <a:off x="7056438" y="295275"/>
            <a:ext cx="1411287" cy="485775"/>
            <a:chOff x="-1910" y="1322"/>
            <a:chExt cx="1902" cy="655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gray">
            <a:xfrm>
              <a:off x="-1910" y="1322"/>
              <a:ext cx="1381" cy="378"/>
              <a:chOff x="-1910" y="1322"/>
              <a:chExt cx="1381" cy="378"/>
            </a:xfrm>
          </p:grpSpPr>
          <p:sp>
            <p:nvSpPr>
              <p:cNvPr id="22" name="Freeform 5"/>
              <p:cNvSpPr>
                <a:spLocks noEditPoints="1"/>
              </p:cNvSpPr>
              <p:nvPr/>
            </p:nvSpPr>
            <p:spPr bwMode="gray">
              <a:xfrm>
                <a:off x="-1910" y="1322"/>
                <a:ext cx="1381" cy="378"/>
              </a:xfrm>
              <a:custGeom>
                <a:avLst/>
                <a:gdLst>
                  <a:gd name="T0" fmla="*/ 24 w 2761"/>
                  <a:gd name="T1" fmla="*/ 25 h 756"/>
                  <a:gd name="T2" fmla="*/ 24 w 2761"/>
                  <a:gd name="T3" fmla="*/ 730 h 756"/>
                  <a:gd name="T4" fmla="*/ 2737 w 2761"/>
                  <a:gd name="T5" fmla="*/ 730 h 756"/>
                  <a:gd name="T6" fmla="*/ 2737 w 2761"/>
                  <a:gd name="T7" fmla="*/ 25 h 756"/>
                  <a:gd name="T8" fmla="*/ 24 w 2761"/>
                  <a:gd name="T9" fmla="*/ 25 h 756"/>
                  <a:gd name="T10" fmla="*/ 0 w 2761"/>
                  <a:gd name="T11" fmla="*/ 0 h 756"/>
                  <a:gd name="T12" fmla="*/ 2761 w 2761"/>
                  <a:gd name="T13" fmla="*/ 0 h 756"/>
                  <a:gd name="T14" fmla="*/ 2761 w 2761"/>
                  <a:gd name="T15" fmla="*/ 756 h 756"/>
                  <a:gd name="T16" fmla="*/ 0 w 2761"/>
                  <a:gd name="T17" fmla="*/ 756 h 756"/>
                  <a:gd name="T18" fmla="*/ 0 w 2761"/>
                  <a:gd name="T19" fmla="*/ 0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61" h="756">
                    <a:moveTo>
                      <a:pt x="24" y="25"/>
                    </a:moveTo>
                    <a:lnTo>
                      <a:pt x="24" y="730"/>
                    </a:lnTo>
                    <a:lnTo>
                      <a:pt x="2737" y="730"/>
                    </a:lnTo>
                    <a:lnTo>
                      <a:pt x="2737" y="25"/>
                    </a:lnTo>
                    <a:lnTo>
                      <a:pt x="24" y="25"/>
                    </a:lnTo>
                    <a:close/>
                    <a:moveTo>
                      <a:pt x="0" y="0"/>
                    </a:moveTo>
                    <a:lnTo>
                      <a:pt x="2761" y="0"/>
                    </a:lnTo>
                    <a:lnTo>
                      <a:pt x="2761" y="756"/>
                    </a:lnTo>
                    <a:lnTo>
                      <a:pt x="0" y="7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" name="Freeform 6"/>
              <p:cNvSpPr>
                <a:spLocks/>
              </p:cNvSpPr>
              <p:nvPr/>
            </p:nvSpPr>
            <p:spPr bwMode="gray">
              <a:xfrm>
                <a:off x="-1816" y="1414"/>
                <a:ext cx="170" cy="184"/>
              </a:xfrm>
              <a:custGeom>
                <a:avLst/>
                <a:gdLst>
                  <a:gd name="T0" fmla="*/ 0 w 339"/>
                  <a:gd name="T1" fmla="*/ 0 h 368"/>
                  <a:gd name="T2" fmla="*/ 89 w 339"/>
                  <a:gd name="T3" fmla="*/ 0 h 368"/>
                  <a:gd name="T4" fmla="*/ 89 w 339"/>
                  <a:gd name="T5" fmla="*/ 3 h 368"/>
                  <a:gd name="T6" fmla="*/ 89 w 339"/>
                  <a:gd name="T7" fmla="*/ 15 h 368"/>
                  <a:gd name="T8" fmla="*/ 89 w 339"/>
                  <a:gd name="T9" fmla="*/ 32 h 368"/>
                  <a:gd name="T10" fmla="*/ 89 w 339"/>
                  <a:gd name="T11" fmla="*/ 52 h 368"/>
                  <a:gd name="T12" fmla="*/ 89 w 339"/>
                  <a:gd name="T13" fmla="*/ 74 h 368"/>
                  <a:gd name="T14" fmla="*/ 89 w 339"/>
                  <a:gd name="T15" fmla="*/ 96 h 368"/>
                  <a:gd name="T16" fmla="*/ 89 w 339"/>
                  <a:gd name="T17" fmla="*/ 117 h 368"/>
                  <a:gd name="T18" fmla="*/ 89 w 339"/>
                  <a:gd name="T19" fmla="*/ 133 h 368"/>
                  <a:gd name="T20" fmla="*/ 89 w 339"/>
                  <a:gd name="T21" fmla="*/ 144 h 368"/>
                  <a:gd name="T22" fmla="*/ 89 w 339"/>
                  <a:gd name="T23" fmla="*/ 148 h 368"/>
                  <a:gd name="T24" fmla="*/ 223 w 339"/>
                  <a:gd name="T25" fmla="*/ 0 h 368"/>
                  <a:gd name="T26" fmla="*/ 332 w 339"/>
                  <a:gd name="T27" fmla="*/ 0 h 368"/>
                  <a:gd name="T28" fmla="*/ 330 w 339"/>
                  <a:gd name="T29" fmla="*/ 2 h 368"/>
                  <a:gd name="T30" fmla="*/ 324 w 339"/>
                  <a:gd name="T31" fmla="*/ 8 h 368"/>
                  <a:gd name="T32" fmla="*/ 316 w 339"/>
                  <a:gd name="T33" fmla="*/ 18 h 368"/>
                  <a:gd name="T34" fmla="*/ 305 w 339"/>
                  <a:gd name="T35" fmla="*/ 31 h 368"/>
                  <a:gd name="T36" fmla="*/ 291 w 339"/>
                  <a:gd name="T37" fmla="*/ 46 h 368"/>
                  <a:gd name="T38" fmla="*/ 276 w 339"/>
                  <a:gd name="T39" fmla="*/ 63 h 368"/>
                  <a:gd name="T40" fmla="*/ 261 w 339"/>
                  <a:gd name="T41" fmla="*/ 81 h 368"/>
                  <a:gd name="T42" fmla="*/ 245 w 339"/>
                  <a:gd name="T43" fmla="*/ 98 h 368"/>
                  <a:gd name="T44" fmla="*/ 229 w 339"/>
                  <a:gd name="T45" fmla="*/ 115 h 368"/>
                  <a:gd name="T46" fmla="*/ 215 w 339"/>
                  <a:gd name="T47" fmla="*/ 133 h 368"/>
                  <a:gd name="T48" fmla="*/ 201 w 339"/>
                  <a:gd name="T49" fmla="*/ 148 h 368"/>
                  <a:gd name="T50" fmla="*/ 189 w 339"/>
                  <a:gd name="T51" fmla="*/ 160 h 368"/>
                  <a:gd name="T52" fmla="*/ 181 w 339"/>
                  <a:gd name="T53" fmla="*/ 170 h 368"/>
                  <a:gd name="T54" fmla="*/ 175 w 339"/>
                  <a:gd name="T55" fmla="*/ 177 h 368"/>
                  <a:gd name="T56" fmla="*/ 173 w 339"/>
                  <a:gd name="T57" fmla="*/ 179 h 368"/>
                  <a:gd name="T58" fmla="*/ 339 w 339"/>
                  <a:gd name="T59" fmla="*/ 368 h 368"/>
                  <a:gd name="T60" fmla="*/ 231 w 339"/>
                  <a:gd name="T61" fmla="*/ 368 h 368"/>
                  <a:gd name="T62" fmla="*/ 89 w 339"/>
                  <a:gd name="T63" fmla="*/ 218 h 368"/>
                  <a:gd name="T64" fmla="*/ 89 w 339"/>
                  <a:gd name="T65" fmla="*/ 368 h 368"/>
                  <a:gd name="T66" fmla="*/ 0 w 339"/>
                  <a:gd name="T67" fmla="*/ 368 h 368"/>
                  <a:gd name="T68" fmla="*/ 0 w 339"/>
                  <a:gd name="T69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9" h="368">
                    <a:moveTo>
                      <a:pt x="0" y="0"/>
                    </a:moveTo>
                    <a:lnTo>
                      <a:pt x="89" y="0"/>
                    </a:lnTo>
                    <a:lnTo>
                      <a:pt x="89" y="3"/>
                    </a:lnTo>
                    <a:lnTo>
                      <a:pt x="89" y="15"/>
                    </a:lnTo>
                    <a:lnTo>
                      <a:pt x="89" y="32"/>
                    </a:lnTo>
                    <a:lnTo>
                      <a:pt x="89" y="52"/>
                    </a:lnTo>
                    <a:lnTo>
                      <a:pt x="89" y="74"/>
                    </a:lnTo>
                    <a:lnTo>
                      <a:pt x="89" y="96"/>
                    </a:lnTo>
                    <a:lnTo>
                      <a:pt x="89" y="117"/>
                    </a:lnTo>
                    <a:lnTo>
                      <a:pt x="89" y="133"/>
                    </a:lnTo>
                    <a:lnTo>
                      <a:pt x="89" y="144"/>
                    </a:lnTo>
                    <a:lnTo>
                      <a:pt x="89" y="148"/>
                    </a:lnTo>
                    <a:lnTo>
                      <a:pt x="223" y="0"/>
                    </a:lnTo>
                    <a:lnTo>
                      <a:pt x="332" y="0"/>
                    </a:lnTo>
                    <a:lnTo>
                      <a:pt x="330" y="2"/>
                    </a:lnTo>
                    <a:lnTo>
                      <a:pt x="324" y="8"/>
                    </a:lnTo>
                    <a:lnTo>
                      <a:pt x="316" y="18"/>
                    </a:lnTo>
                    <a:lnTo>
                      <a:pt x="305" y="31"/>
                    </a:lnTo>
                    <a:lnTo>
                      <a:pt x="291" y="46"/>
                    </a:lnTo>
                    <a:lnTo>
                      <a:pt x="276" y="63"/>
                    </a:lnTo>
                    <a:lnTo>
                      <a:pt x="261" y="81"/>
                    </a:lnTo>
                    <a:lnTo>
                      <a:pt x="245" y="98"/>
                    </a:lnTo>
                    <a:lnTo>
                      <a:pt x="229" y="115"/>
                    </a:lnTo>
                    <a:lnTo>
                      <a:pt x="215" y="133"/>
                    </a:lnTo>
                    <a:lnTo>
                      <a:pt x="201" y="148"/>
                    </a:lnTo>
                    <a:lnTo>
                      <a:pt x="189" y="160"/>
                    </a:lnTo>
                    <a:lnTo>
                      <a:pt x="181" y="170"/>
                    </a:lnTo>
                    <a:lnTo>
                      <a:pt x="175" y="177"/>
                    </a:lnTo>
                    <a:lnTo>
                      <a:pt x="173" y="179"/>
                    </a:lnTo>
                    <a:lnTo>
                      <a:pt x="339" y="368"/>
                    </a:lnTo>
                    <a:lnTo>
                      <a:pt x="231" y="368"/>
                    </a:lnTo>
                    <a:lnTo>
                      <a:pt x="89" y="218"/>
                    </a:lnTo>
                    <a:lnTo>
                      <a:pt x="89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" name="Freeform 7"/>
              <p:cNvSpPr>
                <a:spLocks/>
              </p:cNvSpPr>
              <p:nvPr/>
            </p:nvSpPr>
            <p:spPr bwMode="gray">
              <a:xfrm>
                <a:off x="-1201" y="1414"/>
                <a:ext cx="175" cy="184"/>
              </a:xfrm>
              <a:custGeom>
                <a:avLst/>
                <a:gdLst>
                  <a:gd name="T0" fmla="*/ 0 w 352"/>
                  <a:gd name="T1" fmla="*/ 0 h 368"/>
                  <a:gd name="T2" fmla="*/ 89 w 352"/>
                  <a:gd name="T3" fmla="*/ 0 h 368"/>
                  <a:gd name="T4" fmla="*/ 89 w 352"/>
                  <a:gd name="T5" fmla="*/ 148 h 368"/>
                  <a:gd name="T6" fmla="*/ 263 w 352"/>
                  <a:gd name="T7" fmla="*/ 148 h 368"/>
                  <a:gd name="T8" fmla="*/ 263 w 352"/>
                  <a:gd name="T9" fmla="*/ 0 h 368"/>
                  <a:gd name="T10" fmla="*/ 352 w 352"/>
                  <a:gd name="T11" fmla="*/ 0 h 368"/>
                  <a:gd name="T12" fmla="*/ 352 w 352"/>
                  <a:gd name="T13" fmla="*/ 368 h 368"/>
                  <a:gd name="T14" fmla="*/ 263 w 352"/>
                  <a:gd name="T15" fmla="*/ 368 h 368"/>
                  <a:gd name="T16" fmla="*/ 263 w 352"/>
                  <a:gd name="T17" fmla="*/ 221 h 368"/>
                  <a:gd name="T18" fmla="*/ 89 w 352"/>
                  <a:gd name="T19" fmla="*/ 221 h 368"/>
                  <a:gd name="T20" fmla="*/ 89 w 352"/>
                  <a:gd name="T21" fmla="*/ 368 h 368"/>
                  <a:gd name="T22" fmla="*/ 0 w 352"/>
                  <a:gd name="T23" fmla="*/ 368 h 368"/>
                  <a:gd name="T24" fmla="*/ 0 w 352"/>
                  <a:gd name="T25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2" h="368">
                    <a:moveTo>
                      <a:pt x="0" y="0"/>
                    </a:moveTo>
                    <a:lnTo>
                      <a:pt x="89" y="0"/>
                    </a:lnTo>
                    <a:lnTo>
                      <a:pt x="89" y="148"/>
                    </a:lnTo>
                    <a:lnTo>
                      <a:pt x="263" y="148"/>
                    </a:lnTo>
                    <a:lnTo>
                      <a:pt x="263" y="0"/>
                    </a:lnTo>
                    <a:lnTo>
                      <a:pt x="352" y="0"/>
                    </a:lnTo>
                    <a:lnTo>
                      <a:pt x="352" y="368"/>
                    </a:lnTo>
                    <a:lnTo>
                      <a:pt x="263" y="368"/>
                    </a:lnTo>
                    <a:lnTo>
                      <a:pt x="263" y="221"/>
                    </a:lnTo>
                    <a:lnTo>
                      <a:pt x="89" y="221"/>
                    </a:lnTo>
                    <a:lnTo>
                      <a:pt x="89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" name="Freeform 8"/>
              <p:cNvSpPr>
                <a:spLocks/>
              </p:cNvSpPr>
              <p:nvPr/>
            </p:nvSpPr>
            <p:spPr bwMode="gray">
              <a:xfrm>
                <a:off x="-986" y="1414"/>
                <a:ext cx="175" cy="184"/>
              </a:xfrm>
              <a:custGeom>
                <a:avLst/>
                <a:gdLst>
                  <a:gd name="T0" fmla="*/ 0 w 348"/>
                  <a:gd name="T1" fmla="*/ 0 h 368"/>
                  <a:gd name="T2" fmla="*/ 88 w 348"/>
                  <a:gd name="T3" fmla="*/ 0 h 368"/>
                  <a:gd name="T4" fmla="*/ 259 w 348"/>
                  <a:gd name="T5" fmla="*/ 230 h 368"/>
                  <a:gd name="T6" fmla="*/ 260 w 348"/>
                  <a:gd name="T7" fmla="*/ 0 h 368"/>
                  <a:gd name="T8" fmla="*/ 348 w 348"/>
                  <a:gd name="T9" fmla="*/ 0 h 368"/>
                  <a:gd name="T10" fmla="*/ 348 w 348"/>
                  <a:gd name="T11" fmla="*/ 368 h 368"/>
                  <a:gd name="T12" fmla="*/ 259 w 348"/>
                  <a:gd name="T13" fmla="*/ 368 h 368"/>
                  <a:gd name="T14" fmla="*/ 88 w 348"/>
                  <a:gd name="T15" fmla="*/ 147 h 368"/>
                  <a:gd name="T16" fmla="*/ 88 w 348"/>
                  <a:gd name="T17" fmla="*/ 368 h 368"/>
                  <a:gd name="T18" fmla="*/ 0 w 348"/>
                  <a:gd name="T19" fmla="*/ 368 h 368"/>
                  <a:gd name="T20" fmla="*/ 0 w 348"/>
                  <a:gd name="T21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8" h="368">
                    <a:moveTo>
                      <a:pt x="0" y="0"/>
                    </a:moveTo>
                    <a:lnTo>
                      <a:pt x="88" y="0"/>
                    </a:lnTo>
                    <a:lnTo>
                      <a:pt x="259" y="230"/>
                    </a:lnTo>
                    <a:lnTo>
                      <a:pt x="260" y="0"/>
                    </a:lnTo>
                    <a:lnTo>
                      <a:pt x="348" y="0"/>
                    </a:lnTo>
                    <a:lnTo>
                      <a:pt x="348" y="368"/>
                    </a:lnTo>
                    <a:lnTo>
                      <a:pt x="259" y="368"/>
                    </a:lnTo>
                    <a:lnTo>
                      <a:pt x="88" y="147"/>
                    </a:lnTo>
                    <a:lnTo>
                      <a:pt x="88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" name="Freeform 9"/>
              <p:cNvSpPr>
                <a:spLocks/>
              </p:cNvSpPr>
              <p:nvPr/>
            </p:nvSpPr>
            <p:spPr bwMode="gray">
              <a:xfrm>
                <a:off x="-772" y="1414"/>
                <a:ext cx="149" cy="184"/>
              </a:xfrm>
              <a:custGeom>
                <a:avLst/>
                <a:gdLst>
                  <a:gd name="T0" fmla="*/ 0 w 296"/>
                  <a:gd name="T1" fmla="*/ 0 h 368"/>
                  <a:gd name="T2" fmla="*/ 296 w 296"/>
                  <a:gd name="T3" fmla="*/ 0 h 368"/>
                  <a:gd name="T4" fmla="*/ 296 w 296"/>
                  <a:gd name="T5" fmla="*/ 74 h 368"/>
                  <a:gd name="T6" fmla="*/ 87 w 296"/>
                  <a:gd name="T7" fmla="*/ 74 h 368"/>
                  <a:gd name="T8" fmla="*/ 87 w 296"/>
                  <a:gd name="T9" fmla="*/ 148 h 368"/>
                  <a:gd name="T10" fmla="*/ 296 w 296"/>
                  <a:gd name="T11" fmla="*/ 148 h 368"/>
                  <a:gd name="T12" fmla="*/ 296 w 296"/>
                  <a:gd name="T13" fmla="*/ 221 h 368"/>
                  <a:gd name="T14" fmla="*/ 87 w 296"/>
                  <a:gd name="T15" fmla="*/ 221 h 368"/>
                  <a:gd name="T16" fmla="*/ 87 w 296"/>
                  <a:gd name="T17" fmla="*/ 294 h 368"/>
                  <a:gd name="T18" fmla="*/ 296 w 296"/>
                  <a:gd name="T19" fmla="*/ 294 h 368"/>
                  <a:gd name="T20" fmla="*/ 296 w 296"/>
                  <a:gd name="T21" fmla="*/ 368 h 368"/>
                  <a:gd name="T22" fmla="*/ 0 w 296"/>
                  <a:gd name="T23" fmla="*/ 368 h 368"/>
                  <a:gd name="T24" fmla="*/ 0 w 296"/>
                  <a:gd name="T25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6" h="368">
                    <a:moveTo>
                      <a:pt x="0" y="0"/>
                    </a:moveTo>
                    <a:lnTo>
                      <a:pt x="296" y="0"/>
                    </a:lnTo>
                    <a:lnTo>
                      <a:pt x="296" y="74"/>
                    </a:lnTo>
                    <a:lnTo>
                      <a:pt x="87" y="74"/>
                    </a:lnTo>
                    <a:lnTo>
                      <a:pt x="87" y="148"/>
                    </a:lnTo>
                    <a:lnTo>
                      <a:pt x="296" y="148"/>
                    </a:lnTo>
                    <a:lnTo>
                      <a:pt x="296" y="221"/>
                    </a:lnTo>
                    <a:lnTo>
                      <a:pt x="87" y="221"/>
                    </a:lnTo>
                    <a:lnTo>
                      <a:pt x="87" y="294"/>
                    </a:lnTo>
                    <a:lnTo>
                      <a:pt x="296" y="294"/>
                    </a:lnTo>
                    <a:lnTo>
                      <a:pt x="296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" name="Freeform 10"/>
              <p:cNvSpPr>
                <a:spLocks noEditPoints="1"/>
              </p:cNvSpPr>
              <p:nvPr/>
            </p:nvSpPr>
            <p:spPr bwMode="gray">
              <a:xfrm>
                <a:off x="-1624" y="1414"/>
                <a:ext cx="170" cy="184"/>
              </a:xfrm>
              <a:custGeom>
                <a:avLst/>
                <a:gdLst>
                  <a:gd name="T0" fmla="*/ 241 w 341"/>
                  <a:gd name="T1" fmla="*/ 74 h 368"/>
                  <a:gd name="T2" fmla="*/ 89 w 341"/>
                  <a:gd name="T3" fmla="*/ 160 h 368"/>
                  <a:gd name="T4" fmla="*/ 104 w 341"/>
                  <a:gd name="T5" fmla="*/ 160 h 368"/>
                  <a:gd name="T6" fmla="*/ 142 w 341"/>
                  <a:gd name="T7" fmla="*/ 160 h 368"/>
                  <a:gd name="T8" fmla="*/ 187 w 341"/>
                  <a:gd name="T9" fmla="*/ 160 h 368"/>
                  <a:gd name="T10" fmla="*/ 225 w 341"/>
                  <a:gd name="T11" fmla="*/ 160 h 368"/>
                  <a:gd name="T12" fmla="*/ 241 w 341"/>
                  <a:gd name="T13" fmla="*/ 160 h 368"/>
                  <a:gd name="T14" fmla="*/ 247 w 341"/>
                  <a:gd name="T15" fmla="*/ 155 h 368"/>
                  <a:gd name="T16" fmla="*/ 252 w 341"/>
                  <a:gd name="T17" fmla="*/ 134 h 368"/>
                  <a:gd name="T18" fmla="*/ 252 w 341"/>
                  <a:gd name="T19" fmla="*/ 98 h 368"/>
                  <a:gd name="T20" fmla="*/ 248 w 341"/>
                  <a:gd name="T21" fmla="*/ 78 h 368"/>
                  <a:gd name="T22" fmla="*/ 244 w 341"/>
                  <a:gd name="T23" fmla="*/ 74 h 368"/>
                  <a:gd name="T24" fmla="*/ 0 w 341"/>
                  <a:gd name="T25" fmla="*/ 0 h 368"/>
                  <a:gd name="T26" fmla="*/ 292 w 341"/>
                  <a:gd name="T27" fmla="*/ 3 h 368"/>
                  <a:gd name="T28" fmla="*/ 321 w 341"/>
                  <a:gd name="T29" fmla="*/ 24 h 368"/>
                  <a:gd name="T30" fmla="*/ 335 w 341"/>
                  <a:gd name="T31" fmla="*/ 58 h 368"/>
                  <a:gd name="T32" fmla="*/ 335 w 341"/>
                  <a:gd name="T33" fmla="*/ 73 h 368"/>
                  <a:gd name="T34" fmla="*/ 335 w 341"/>
                  <a:gd name="T35" fmla="*/ 106 h 368"/>
                  <a:gd name="T36" fmla="*/ 335 w 341"/>
                  <a:gd name="T37" fmla="*/ 144 h 368"/>
                  <a:gd name="T38" fmla="*/ 335 w 341"/>
                  <a:gd name="T39" fmla="*/ 171 h 368"/>
                  <a:gd name="T40" fmla="*/ 334 w 341"/>
                  <a:gd name="T41" fmla="*/ 192 h 368"/>
                  <a:gd name="T42" fmla="*/ 320 w 341"/>
                  <a:gd name="T43" fmla="*/ 215 h 368"/>
                  <a:gd name="T44" fmla="*/ 300 w 341"/>
                  <a:gd name="T45" fmla="*/ 227 h 368"/>
                  <a:gd name="T46" fmla="*/ 282 w 341"/>
                  <a:gd name="T47" fmla="*/ 232 h 368"/>
                  <a:gd name="T48" fmla="*/ 274 w 341"/>
                  <a:gd name="T49" fmla="*/ 232 h 368"/>
                  <a:gd name="T50" fmla="*/ 279 w 341"/>
                  <a:gd name="T51" fmla="*/ 242 h 368"/>
                  <a:gd name="T52" fmla="*/ 292 w 341"/>
                  <a:gd name="T53" fmla="*/ 268 h 368"/>
                  <a:gd name="T54" fmla="*/ 307 w 341"/>
                  <a:gd name="T55" fmla="*/ 300 h 368"/>
                  <a:gd name="T56" fmla="*/ 323 w 341"/>
                  <a:gd name="T57" fmla="*/ 334 h 368"/>
                  <a:gd name="T58" fmla="*/ 336 w 341"/>
                  <a:gd name="T59" fmla="*/ 359 h 368"/>
                  <a:gd name="T60" fmla="*/ 341 w 341"/>
                  <a:gd name="T61" fmla="*/ 368 h 368"/>
                  <a:gd name="T62" fmla="*/ 172 w 341"/>
                  <a:gd name="T63" fmla="*/ 238 h 368"/>
                  <a:gd name="T64" fmla="*/ 89 w 341"/>
                  <a:gd name="T65" fmla="*/ 368 h 368"/>
                  <a:gd name="T66" fmla="*/ 0 w 341"/>
                  <a:gd name="T67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41" h="368">
                    <a:moveTo>
                      <a:pt x="241" y="74"/>
                    </a:moveTo>
                    <a:lnTo>
                      <a:pt x="241" y="74"/>
                    </a:lnTo>
                    <a:lnTo>
                      <a:pt x="89" y="74"/>
                    </a:lnTo>
                    <a:lnTo>
                      <a:pt x="89" y="160"/>
                    </a:lnTo>
                    <a:lnTo>
                      <a:pt x="93" y="160"/>
                    </a:lnTo>
                    <a:lnTo>
                      <a:pt x="104" y="160"/>
                    </a:lnTo>
                    <a:lnTo>
                      <a:pt x="121" y="160"/>
                    </a:lnTo>
                    <a:lnTo>
                      <a:pt x="142" y="160"/>
                    </a:lnTo>
                    <a:lnTo>
                      <a:pt x="165" y="160"/>
                    </a:lnTo>
                    <a:lnTo>
                      <a:pt x="187" y="160"/>
                    </a:lnTo>
                    <a:lnTo>
                      <a:pt x="208" y="160"/>
                    </a:lnTo>
                    <a:lnTo>
                      <a:pt x="225" y="160"/>
                    </a:lnTo>
                    <a:lnTo>
                      <a:pt x="237" y="160"/>
                    </a:lnTo>
                    <a:lnTo>
                      <a:pt x="241" y="160"/>
                    </a:lnTo>
                    <a:lnTo>
                      <a:pt x="244" y="159"/>
                    </a:lnTo>
                    <a:lnTo>
                      <a:pt x="247" y="155"/>
                    </a:lnTo>
                    <a:lnTo>
                      <a:pt x="249" y="147"/>
                    </a:lnTo>
                    <a:lnTo>
                      <a:pt x="252" y="134"/>
                    </a:lnTo>
                    <a:lnTo>
                      <a:pt x="253" y="115"/>
                    </a:lnTo>
                    <a:lnTo>
                      <a:pt x="252" y="98"/>
                    </a:lnTo>
                    <a:lnTo>
                      <a:pt x="251" y="87"/>
                    </a:lnTo>
                    <a:lnTo>
                      <a:pt x="248" y="78"/>
                    </a:lnTo>
                    <a:lnTo>
                      <a:pt x="246" y="75"/>
                    </a:lnTo>
                    <a:lnTo>
                      <a:pt x="244" y="74"/>
                    </a:lnTo>
                    <a:lnTo>
                      <a:pt x="241" y="74"/>
                    </a:lnTo>
                    <a:close/>
                    <a:moveTo>
                      <a:pt x="0" y="0"/>
                    </a:moveTo>
                    <a:lnTo>
                      <a:pt x="276" y="0"/>
                    </a:lnTo>
                    <a:lnTo>
                      <a:pt x="292" y="3"/>
                    </a:lnTo>
                    <a:lnTo>
                      <a:pt x="308" y="13"/>
                    </a:lnTo>
                    <a:lnTo>
                      <a:pt x="321" y="24"/>
                    </a:lnTo>
                    <a:lnTo>
                      <a:pt x="330" y="39"/>
                    </a:lnTo>
                    <a:lnTo>
                      <a:pt x="335" y="58"/>
                    </a:lnTo>
                    <a:lnTo>
                      <a:pt x="335" y="61"/>
                    </a:lnTo>
                    <a:lnTo>
                      <a:pt x="335" y="73"/>
                    </a:lnTo>
                    <a:lnTo>
                      <a:pt x="335" y="88"/>
                    </a:lnTo>
                    <a:lnTo>
                      <a:pt x="335" y="106"/>
                    </a:lnTo>
                    <a:lnTo>
                      <a:pt x="335" y="126"/>
                    </a:lnTo>
                    <a:lnTo>
                      <a:pt x="335" y="144"/>
                    </a:lnTo>
                    <a:lnTo>
                      <a:pt x="335" y="160"/>
                    </a:lnTo>
                    <a:lnTo>
                      <a:pt x="335" y="171"/>
                    </a:lnTo>
                    <a:lnTo>
                      <a:pt x="335" y="174"/>
                    </a:lnTo>
                    <a:lnTo>
                      <a:pt x="334" y="192"/>
                    </a:lnTo>
                    <a:lnTo>
                      <a:pt x="328" y="204"/>
                    </a:lnTo>
                    <a:lnTo>
                      <a:pt x="320" y="215"/>
                    </a:lnTo>
                    <a:lnTo>
                      <a:pt x="311" y="222"/>
                    </a:lnTo>
                    <a:lnTo>
                      <a:pt x="300" y="227"/>
                    </a:lnTo>
                    <a:lnTo>
                      <a:pt x="291" y="230"/>
                    </a:lnTo>
                    <a:lnTo>
                      <a:pt x="282" y="232"/>
                    </a:lnTo>
                    <a:lnTo>
                      <a:pt x="276" y="232"/>
                    </a:lnTo>
                    <a:lnTo>
                      <a:pt x="274" y="232"/>
                    </a:lnTo>
                    <a:lnTo>
                      <a:pt x="276" y="236"/>
                    </a:lnTo>
                    <a:lnTo>
                      <a:pt x="279" y="242"/>
                    </a:lnTo>
                    <a:lnTo>
                      <a:pt x="285" y="254"/>
                    </a:lnTo>
                    <a:lnTo>
                      <a:pt x="292" y="268"/>
                    </a:lnTo>
                    <a:lnTo>
                      <a:pt x="299" y="284"/>
                    </a:lnTo>
                    <a:lnTo>
                      <a:pt x="307" y="300"/>
                    </a:lnTo>
                    <a:lnTo>
                      <a:pt x="316" y="318"/>
                    </a:lnTo>
                    <a:lnTo>
                      <a:pt x="323" y="334"/>
                    </a:lnTo>
                    <a:lnTo>
                      <a:pt x="330" y="348"/>
                    </a:lnTo>
                    <a:lnTo>
                      <a:pt x="336" y="359"/>
                    </a:lnTo>
                    <a:lnTo>
                      <a:pt x="339" y="366"/>
                    </a:lnTo>
                    <a:lnTo>
                      <a:pt x="341" y="368"/>
                    </a:lnTo>
                    <a:lnTo>
                      <a:pt x="249" y="368"/>
                    </a:lnTo>
                    <a:lnTo>
                      <a:pt x="172" y="238"/>
                    </a:lnTo>
                    <a:lnTo>
                      <a:pt x="89" y="238"/>
                    </a:lnTo>
                    <a:lnTo>
                      <a:pt x="89" y="368"/>
                    </a:lnTo>
                    <a:lnTo>
                      <a:pt x="0" y="3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" name="Freeform 11"/>
              <p:cNvSpPr>
                <a:spLocks noEditPoints="1"/>
              </p:cNvSpPr>
              <p:nvPr/>
            </p:nvSpPr>
            <p:spPr bwMode="gray">
              <a:xfrm>
                <a:off x="-1418" y="1414"/>
                <a:ext cx="177" cy="184"/>
              </a:xfrm>
              <a:custGeom>
                <a:avLst/>
                <a:gdLst>
                  <a:gd name="T0" fmla="*/ 90 w 355"/>
                  <a:gd name="T1" fmla="*/ 74 h 368"/>
                  <a:gd name="T2" fmla="*/ 90 w 355"/>
                  <a:gd name="T3" fmla="*/ 294 h 368"/>
                  <a:gd name="T4" fmla="*/ 266 w 355"/>
                  <a:gd name="T5" fmla="*/ 294 h 368"/>
                  <a:gd name="T6" fmla="*/ 266 w 355"/>
                  <a:gd name="T7" fmla="*/ 74 h 368"/>
                  <a:gd name="T8" fmla="*/ 90 w 355"/>
                  <a:gd name="T9" fmla="*/ 74 h 368"/>
                  <a:gd name="T10" fmla="*/ 56 w 355"/>
                  <a:gd name="T11" fmla="*/ 0 h 368"/>
                  <a:gd name="T12" fmla="*/ 299 w 355"/>
                  <a:gd name="T13" fmla="*/ 0 h 368"/>
                  <a:gd name="T14" fmla="*/ 316 w 355"/>
                  <a:gd name="T15" fmla="*/ 2 h 368"/>
                  <a:gd name="T16" fmla="*/ 331 w 355"/>
                  <a:gd name="T17" fmla="*/ 10 h 368"/>
                  <a:gd name="T18" fmla="*/ 343 w 355"/>
                  <a:gd name="T19" fmla="*/ 22 h 368"/>
                  <a:gd name="T20" fmla="*/ 351 w 355"/>
                  <a:gd name="T21" fmla="*/ 37 h 368"/>
                  <a:gd name="T22" fmla="*/ 355 w 355"/>
                  <a:gd name="T23" fmla="*/ 54 h 368"/>
                  <a:gd name="T24" fmla="*/ 355 w 355"/>
                  <a:gd name="T25" fmla="*/ 313 h 368"/>
                  <a:gd name="T26" fmla="*/ 351 w 355"/>
                  <a:gd name="T27" fmla="*/ 330 h 368"/>
                  <a:gd name="T28" fmla="*/ 343 w 355"/>
                  <a:gd name="T29" fmla="*/ 345 h 368"/>
                  <a:gd name="T30" fmla="*/ 331 w 355"/>
                  <a:gd name="T31" fmla="*/ 358 h 368"/>
                  <a:gd name="T32" fmla="*/ 316 w 355"/>
                  <a:gd name="T33" fmla="*/ 365 h 368"/>
                  <a:gd name="T34" fmla="*/ 299 w 355"/>
                  <a:gd name="T35" fmla="*/ 368 h 368"/>
                  <a:gd name="T36" fmla="*/ 56 w 355"/>
                  <a:gd name="T37" fmla="*/ 368 h 368"/>
                  <a:gd name="T38" fmla="*/ 38 w 355"/>
                  <a:gd name="T39" fmla="*/ 365 h 368"/>
                  <a:gd name="T40" fmla="*/ 23 w 355"/>
                  <a:gd name="T41" fmla="*/ 358 h 368"/>
                  <a:gd name="T42" fmla="*/ 12 w 355"/>
                  <a:gd name="T43" fmla="*/ 345 h 368"/>
                  <a:gd name="T44" fmla="*/ 4 w 355"/>
                  <a:gd name="T45" fmla="*/ 330 h 368"/>
                  <a:gd name="T46" fmla="*/ 0 w 355"/>
                  <a:gd name="T47" fmla="*/ 313 h 368"/>
                  <a:gd name="T48" fmla="*/ 0 w 355"/>
                  <a:gd name="T49" fmla="*/ 54 h 368"/>
                  <a:gd name="T50" fmla="*/ 4 w 355"/>
                  <a:gd name="T51" fmla="*/ 37 h 368"/>
                  <a:gd name="T52" fmla="*/ 12 w 355"/>
                  <a:gd name="T53" fmla="*/ 22 h 368"/>
                  <a:gd name="T54" fmla="*/ 23 w 355"/>
                  <a:gd name="T55" fmla="*/ 10 h 368"/>
                  <a:gd name="T56" fmla="*/ 38 w 355"/>
                  <a:gd name="T57" fmla="*/ 2 h 368"/>
                  <a:gd name="T58" fmla="*/ 56 w 355"/>
                  <a:gd name="T59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55" h="368">
                    <a:moveTo>
                      <a:pt x="90" y="74"/>
                    </a:moveTo>
                    <a:lnTo>
                      <a:pt x="90" y="294"/>
                    </a:lnTo>
                    <a:lnTo>
                      <a:pt x="266" y="294"/>
                    </a:lnTo>
                    <a:lnTo>
                      <a:pt x="266" y="74"/>
                    </a:lnTo>
                    <a:lnTo>
                      <a:pt x="90" y="74"/>
                    </a:lnTo>
                    <a:close/>
                    <a:moveTo>
                      <a:pt x="56" y="0"/>
                    </a:moveTo>
                    <a:lnTo>
                      <a:pt x="299" y="0"/>
                    </a:lnTo>
                    <a:lnTo>
                      <a:pt x="316" y="2"/>
                    </a:lnTo>
                    <a:lnTo>
                      <a:pt x="331" y="10"/>
                    </a:lnTo>
                    <a:lnTo>
                      <a:pt x="343" y="22"/>
                    </a:lnTo>
                    <a:lnTo>
                      <a:pt x="351" y="37"/>
                    </a:lnTo>
                    <a:lnTo>
                      <a:pt x="355" y="54"/>
                    </a:lnTo>
                    <a:lnTo>
                      <a:pt x="355" y="313"/>
                    </a:lnTo>
                    <a:lnTo>
                      <a:pt x="351" y="330"/>
                    </a:lnTo>
                    <a:lnTo>
                      <a:pt x="343" y="345"/>
                    </a:lnTo>
                    <a:lnTo>
                      <a:pt x="331" y="358"/>
                    </a:lnTo>
                    <a:lnTo>
                      <a:pt x="316" y="365"/>
                    </a:lnTo>
                    <a:lnTo>
                      <a:pt x="299" y="368"/>
                    </a:lnTo>
                    <a:lnTo>
                      <a:pt x="56" y="368"/>
                    </a:lnTo>
                    <a:lnTo>
                      <a:pt x="38" y="365"/>
                    </a:lnTo>
                    <a:lnTo>
                      <a:pt x="23" y="358"/>
                    </a:lnTo>
                    <a:lnTo>
                      <a:pt x="12" y="345"/>
                    </a:lnTo>
                    <a:lnTo>
                      <a:pt x="4" y="330"/>
                    </a:lnTo>
                    <a:lnTo>
                      <a:pt x="0" y="313"/>
                    </a:lnTo>
                    <a:lnTo>
                      <a:pt x="0" y="54"/>
                    </a:lnTo>
                    <a:lnTo>
                      <a:pt x="4" y="37"/>
                    </a:lnTo>
                    <a:lnTo>
                      <a:pt x="12" y="22"/>
                    </a:lnTo>
                    <a:lnTo>
                      <a:pt x="23" y="10"/>
                    </a:lnTo>
                    <a:lnTo>
                      <a:pt x="3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9CE3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gray">
            <a:xfrm>
              <a:off x="-1580" y="1785"/>
              <a:ext cx="1572" cy="140"/>
              <a:chOff x="-1580" y="1785"/>
              <a:chExt cx="1572" cy="140"/>
            </a:xfrm>
          </p:grpSpPr>
          <p:sp>
            <p:nvSpPr>
              <p:cNvPr id="5" name="Freeform 13"/>
              <p:cNvSpPr>
                <a:spLocks/>
              </p:cNvSpPr>
              <p:nvPr/>
            </p:nvSpPr>
            <p:spPr bwMode="gray">
              <a:xfrm>
                <a:off x="-1580" y="1824"/>
                <a:ext cx="140" cy="100"/>
              </a:xfrm>
              <a:custGeom>
                <a:avLst/>
                <a:gdLst>
                  <a:gd name="T0" fmla="*/ 91 w 279"/>
                  <a:gd name="T1" fmla="*/ 0 h 200"/>
                  <a:gd name="T2" fmla="*/ 109 w 279"/>
                  <a:gd name="T3" fmla="*/ 2 h 200"/>
                  <a:gd name="T4" fmla="*/ 124 w 279"/>
                  <a:gd name="T5" fmla="*/ 8 h 200"/>
                  <a:gd name="T6" fmla="*/ 136 w 279"/>
                  <a:gd name="T7" fmla="*/ 16 h 200"/>
                  <a:gd name="T8" fmla="*/ 147 w 279"/>
                  <a:gd name="T9" fmla="*/ 29 h 200"/>
                  <a:gd name="T10" fmla="*/ 159 w 279"/>
                  <a:gd name="T11" fmla="*/ 16 h 200"/>
                  <a:gd name="T12" fmla="*/ 174 w 279"/>
                  <a:gd name="T13" fmla="*/ 8 h 200"/>
                  <a:gd name="T14" fmla="*/ 190 w 279"/>
                  <a:gd name="T15" fmla="*/ 2 h 200"/>
                  <a:gd name="T16" fmla="*/ 209 w 279"/>
                  <a:gd name="T17" fmla="*/ 0 h 200"/>
                  <a:gd name="T18" fmla="*/ 227 w 279"/>
                  <a:gd name="T19" fmla="*/ 2 h 200"/>
                  <a:gd name="T20" fmla="*/ 245 w 279"/>
                  <a:gd name="T21" fmla="*/ 9 h 200"/>
                  <a:gd name="T22" fmla="*/ 259 w 279"/>
                  <a:gd name="T23" fmla="*/ 18 h 200"/>
                  <a:gd name="T24" fmla="*/ 270 w 279"/>
                  <a:gd name="T25" fmla="*/ 35 h 200"/>
                  <a:gd name="T26" fmla="*/ 277 w 279"/>
                  <a:gd name="T27" fmla="*/ 53 h 200"/>
                  <a:gd name="T28" fmla="*/ 279 w 279"/>
                  <a:gd name="T29" fmla="*/ 74 h 200"/>
                  <a:gd name="T30" fmla="*/ 279 w 279"/>
                  <a:gd name="T31" fmla="*/ 200 h 200"/>
                  <a:gd name="T32" fmla="*/ 240 w 279"/>
                  <a:gd name="T33" fmla="*/ 200 h 200"/>
                  <a:gd name="T34" fmla="*/ 240 w 279"/>
                  <a:gd name="T35" fmla="*/ 80 h 200"/>
                  <a:gd name="T36" fmla="*/ 238 w 279"/>
                  <a:gd name="T37" fmla="*/ 63 h 200"/>
                  <a:gd name="T38" fmla="*/ 232 w 279"/>
                  <a:gd name="T39" fmla="*/ 51 h 200"/>
                  <a:gd name="T40" fmla="*/ 224 w 279"/>
                  <a:gd name="T41" fmla="*/ 43 h 200"/>
                  <a:gd name="T42" fmla="*/ 212 w 279"/>
                  <a:gd name="T43" fmla="*/ 38 h 200"/>
                  <a:gd name="T44" fmla="*/ 200 w 279"/>
                  <a:gd name="T45" fmla="*/ 36 h 200"/>
                  <a:gd name="T46" fmla="*/ 187 w 279"/>
                  <a:gd name="T47" fmla="*/ 38 h 200"/>
                  <a:gd name="T48" fmla="*/ 177 w 279"/>
                  <a:gd name="T49" fmla="*/ 43 h 200"/>
                  <a:gd name="T50" fmla="*/ 167 w 279"/>
                  <a:gd name="T51" fmla="*/ 51 h 200"/>
                  <a:gd name="T52" fmla="*/ 162 w 279"/>
                  <a:gd name="T53" fmla="*/ 62 h 200"/>
                  <a:gd name="T54" fmla="*/ 159 w 279"/>
                  <a:gd name="T55" fmla="*/ 77 h 200"/>
                  <a:gd name="T56" fmla="*/ 159 w 279"/>
                  <a:gd name="T57" fmla="*/ 200 h 200"/>
                  <a:gd name="T58" fmla="*/ 120 w 279"/>
                  <a:gd name="T59" fmla="*/ 200 h 200"/>
                  <a:gd name="T60" fmla="*/ 120 w 279"/>
                  <a:gd name="T61" fmla="*/ 80 h 200"/>
                  <a:gd name="T62" fmla="*/ 118 w 279"/>
                  <a:gd name="T63" fmla="*/ 63 h 200"/>
                  <a:gd name="T64" fmla="*/ 112 w 279"/>
                  <a:gd name="T65" fmla="*/ 51 h 200"/>
                  <a:gd name="T66" fmla="*/ 104 w 279"/>
                  <a:gd name="T67" fmla="*/ 43 h 200"/>
                  <a:gd name="T68" fmla="*/ 92 w 279"/>
                  <a:gd name="T69" fmla="*/ 38 h 200"/>
                  <a:gd name="T70" fmla="*/ 80 w 279"/>
                  <a:gd name="T71" fmla="*/ 36 h 200"/>
                  <a:gd name="T72" fmla="*/ 67 w 279"/>
                  <a:gd name="T73" fmla="*/ 38 h 200"/>
                  <a:gd name="T74" fmla="*/ 55 w 279"/>
                  <a:gd name="T75" fmla="*/ 43 h 200"/>
                  <a:gd name="T76" fmla="*/ 47 w 279"/>
                  <a:gd name="T77" fmla="*/ 51 h 200"/>
                  <a:gd name="T78" fmla="*/ 42 w 279"/>
                  <a:gd name="T79" fmla="*/ 63 h 200"/>
                  <a:gd name="T80" fmla="*/ 39 w 279"/>
                  <a:gd name="T81" fmla="*/ 80 h 200"/>
                  <a:gd name="T82" fmla="*/ 39 w 279"/>
                  <a:gd name="T83" fmla="*/ 200 h 200"/>
                  <a:gd name="T84" fmla="*/ 0 w 279"/>
                  <a:gd name="T85" fmla="*/ 200 h 200"/>
                  <a:gd name="T86" fmla="*/ 0 w 279"/>
                  <a:gd name="T87" fmla="*/ 2 h 200"/>
                  <a:gd name="T88" fmla="*/ 38 w 279"/>
                  <a:gd name="T89" fmla="*/ 2 h 200"/>
                  <a:gd name="T90" fmla="*/ 38 w 279"/>
                  <a:gd name="T91" fmla="*/ 23 h 200"/>
                  <a:gd name="T92" fmla="*/ 53 w 279"/>
                  <a:gd name="T93" fmla="*/ 10 h 200"/>
                  <a:gd name="T94" fmla="*/ 72 w 279"/>
                  <a:gd name="T95" fmla="*/ 3 h 200"/>
                  <a:gd name="T96" fmla="*/ 91 w 279"/>
                  <a:gd name="T9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9" h="200">
                    <a:moveTo>
                      <a:pt x="91" y="0"/>
                    </a:moveTo>
                    <a:lnTo>
                      <a:pt x="109" y="2"/>
                    </a:lnTo>
                    <a:lnTo>
                      <a:pt x="124" y="8"/>
                    </a:lnTo>
                    <a:lnTo>
                      <a:pt x="136" y="16"/>
                    </a:lnTo>
                    <a:lnTo>
                      <a:pt x="147" y="29"/>
                    </a:lnTo>
                    <a:lnTo>
                      <a:pt x="159" y="16"/>
                    </a:lnTo>
                    <a:lnTo>
                      <a:pt x="174" y="8"/>
                    </a:lnTo>
                    <a:lnTo>
                      <a:pt x="190" y="2"/>
                    </a:lnTo>
                    <a:lnTo>
                      <a:pt x="209" y="0"/>
                    </a:lnTo>
                    <a:lnTo>
                      <a:pt x="227" y="2"/>
                    </a:lnTo>
                    <a:lnTo>
                      <a:pt x="245" y="9"/>
                    </a:lnTo>
                    <a:lnTo>
                      <a:pt x="259" y="18"/>
                    </a:lnTo>
                    <a:lnTo>
                      <a:pt x="270" y="35"/>
                    </a:lnTo>
                    <a:lnTo>
                      <a:pt x="277" y="53"/>
                    </a:lnTo>
                    <a:lnTo>
                      <a:pt x="279" y="74"/>
                    </a:lnTo>
                    <a:lnTo>
                      <a:pt x="279" y="200"/>
                    </a:lnTo>
                    <a:lnTo>
                      <a:pt x="240" y="200"/>
                    </a:lnTo>
                    <a:lnTo>
                      <a:pt x="240" y="80"/>
                    </a:lnTo>
                    <a:lnTo>
                      <a:pt x="238" y="63"/>
                    </a:lnTo>
                    <a:lnTo>
                      <a:pt x="232" y="51"/>
                    </a:lnTo>
                    <a:lnTo>
                      <a:pt x="224" y="43"/>
                    </a:lnTo>
                    <a:lnTo>
                      <a:pt x="212" y="38"/>
                    </a:lnTo>
                    <a:lnTo>
                      <a:pt x="200" y="36"/>
                    </a:lnTo>
                    <a:lnTo>
                      <a:pt x="187" y="38"/>
                    </a:lnTo>
                    <a:lnTo>
                      <a:pt x="177" y="43"/>
                    </a:lnTo>
                    <a:lnTo>
                      <a:pt x="167" y="51"/>
                    </a:lnTo>
                    <a:lnTo>
                      <a:pt x="162" y="62"/>
                    </a:lnTo>
                    <a:lnTo>
                      <a:pt x="159" y="77"/>
                    </a:lnTo>
                    <a:lnTo>
                      <a:pt x="159" y="200"/>
                    </a:lnTo>
                    <a:lnTo>
                      <a:pt x="120" y="200"/>
                    </a:lnTo>
                    <a:lnTo>
                      <a:pt x="120" y="80"/>
                    </a:lnTo>
                    <a:lnTo>
                      <a:pt x="118" y="63"/>
                    </a:lnTo>
                    <a:lnTo>
                      <a:pt x="112" y="51"/>
                    </a:lnTo>
                    <a:lnTo>
                      <a:pt x="104" y="43"/>
                    </a:lnTo>
                    <a:lnTo>
                      <a:pt x="92" y="38"/>
                    </a:lnTo>
                    <a:lnTo>
                      <a:pt x="80" y="36"/>
                    </a:lnTo>
                    <a:lnTo>
                      <a:pt x="67" y="38"/>
                    </a:lnTo>
                    <a:lnTo>
                      <a:pt x="55" y="43"/>
                    </a:lnTo>
                    <a:lnTo>
                      <a:pt x="47" y="51"/>
                    </a:lnTo>
                    <a:lnTo>
                      <a:pt x="42" y="63"/>
                    </a:lnTo>
                    <a:lnTo>
                      <a:pt x="39" y="80"/>
                    </a:lnTo>
                    <a:lnTo>
                      <a:pt x="39" y="200"/>
                    </a:lnTo>
                    <a:lnTo>
                      <a:pt x="0" y="200"/>
                    </a:lnTo>
                    <a:lnTo>
                      <a:pt x="0" y="2"/>
                    </a:lnTo>
                    <a:lnTo>
                      <a:pt x="38" y="2"/>
                    </a:lnTo>
                    <a:lnTo>
                      <a:pt x="38" y="23"/>
                    </a:lnTo>
                    <a:lnTo>
                      <a:pt x="53" y="10"/>
                    </a:lnTo>
                    <a:lnTo>
                      <a:pt x="72" y="3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" name="Freeform 14"/>
              <p:cNvSpPr>
                <a:spLocks noEditPoints="1"/>
              </p:cNvSpPr>
              <p:nvPr/>
            </p:nvSpPr>
            <p:spPr bwMode="gray">
              <a:xfrm>
                <a:off x="-1416" y="1824"/>
                <a:ext cx="84" cy="101"/>
              </a:xfrm>
              <a:custGeom>
                <a:avLst/>
                <a:gdLst>
                  <a:gd name="T0" fmla="*/ 83 w 167"/>
                  <a:gd name="T1" fmla="*/ 33 h 202"/>
                  <a:gd name="T2" fmla="*/ 70 w 167"/>
                  <a:gd name="T3" fmla="*/ 36 h 202"/>
                  <a:gd name="T4" fmla="*/ 59 w 167"/>
                  <a:gd name="T5" fmla="*/ 40 h 202"/>
                  <a:gd name="T6" fmla="*/ 51 w 167"/>
                  <a:gd name="T7" fmla="*/ 48 h 202"/>
                  <a:gd name="T8" fmla="*/ 44 w 167"/>
                  <a:gd name="T9" fmla="*/ 59 h 202"/>
                  <a:gd name="T10" fmla="*/ 41 w 167"/>
                  <a:gd name="T11" fmla="*/ 67 h 202"/>
                  <a:gd name="T12" fmla="*/ 39 w 167"/>
                  <a:gd name="T13" fmla="*/ 75 h 202"/>
                  <a:gd name="T14" fmla="*/ 39 w 167"/>
                  <a:gd name="T15" fmla="*/ 85 h 202"/>
                  <a:gd name="T16" fmla="*/ 128 w 167"/>
                  <a:gd name="T17" fmla="*/ 85 h 202"/>
                  <a:gd name="T18" fmla="*/ 126 w 167"/>
                  <a:gd name="T19" fmla="*/ 70 h 202"/>
                  <a:gd name="T20" fmla="*/ 122 w 167"/>
                  <a:gd name="T21" fmla="*/ 59 h 202"/>
                  <a:gd name="T22" fmla="*/ 116 w 167"/>
                  <a:gd name="T23" fmla="*/ 48 h 202"/>
                  <a:gd name="T24" fmla="*/ 107 w 167"/>
                  <a:gd name="T25" fmla="*/ 40 h 202"/>
                  <a:gd name="T26" fmla="*/ 97 w 167"/>
                  <a:gd name="T27" fmla="*/ 36 h 202"/>
                  <a:gd name="T28" fmla="*/ 83 w 167"/>
                  <a:gd name="T29" fmla="*/ 33 h 202"/>
                  <a:gd name="T30" fmla="*/ 83 w 167"/>
                  <a:gd name="T31" fmla="*/ 0 h 202"/>
                  <a:gd name="T32" fmla="*/ 105 w 167"/>
                  <a:gd name="T33" fmla="*/ 2 h 202"/>
                  <a:gd name="T34" fmla="*/ 123 w 167"/>
                  <a:gd name="T35" fmla="*/ 9 h 202"/>
                  <a:gd name="T36" fmla="*/ 138 w 167"/>
                  <a:gd name="T37" fmla="*/ 20 h 202"/>
                  <a:gd name="T38" fmla="*/ 151 w 167"/>
                  <a:gd name="T39" fmla="*/ 35 h 202"/>
                  <a:gd name="T40" fmla="*/ 159 w 167"/>
                  <a:gd name="T41" fmla="*/ 52 h 202"/>
                  <a:gd name="T42" fmla="*/ 165 w 167"/>
                  <a:gd name="T43" fmla="*/ 73 h 202"/>
                  <a:gd name="T44" fmla="*/ 167 w 167"/>
                  <a:gd name="T45" fmla="*/ 96 h 202"/>
                  <a:gd name="T46" fmla="*/ 167 w 167"/>
                  <a:gd name="T47" fmla="*/ 113 h 202"/>
                  <a:gd name="T48" fmla="*/ 39 w 167"/>
                  <a:gd name="T49" fmla="*/ 113 h 202"/>
                  <a:gd name="T50" fmla="*/ 41 w 167"/>
                  <a:gd name="T51" fmla="*/ 132 h 202"/>
                  <a:gd name="T52" fmla="*/ 47 w 167"/>
                  <a:gd name="T53" fmla="*/ 147 h 202"/>
                  <a:gd name="T54" fmla="*/ 58 w 167"/>
                  <a:gd name="T55" fmla="*/ 158 h 202"/>
                  <a:gd name="T56" fmla="*/ 71 w 167"/>
                  <a:gd name="T57" fmla="*/ 165 h 202"/>
                  <a:gd name="T58" fmla="*/ 89 w 167"/>
                  <a:gd name="T59" fmla="*/ 169 h 202"/>
                  <a:gd name="T60" fmla="*/ 104 w 167"/>
                  <a:gd name="T61" fmla="*/ 167 h 202"/>
                  <a:gd name="T62" fmla="*/ 116 w 167"/>
                  <a:gd name="T63" fmla="*/ 163 h 202"/>
                  <a:gd name="T64" fmla="*/ 127 w 167"/>
                  <a:gd name="T65" fmla="*/ 157 h 202"/>
                  <a:gd name="T66" fmla="*/ 137 w 167"/>
                  <a:gd name="T67" fmla="*/ 148 h 202"/>
                  <a:gd name="T68" fmla="*/ 163 w 167"/>
                  <a:gd name="T69" fmla="*/ 172 h 202"/>
                  <a:gd name="T70" fmla="*/ 150 w 167"/>
                  <a:gd name="T71" fmla="*/ 182 h 202"/>
                  <a:gd name="T72" fmla="*/ 137 w 167"/>
                  <a:gd name="T73" fmla="*/ 191 h 202"/>
                  <a:gd name="T74" fmla="*/ 123 w 167"/>
                  <a:gd name="T75" fmla="*/ 197 h 202"/>
                  <a:gd name="T76" fmla="*/ 107 w 167"/>
                  <a:gd name="T77" fmla="*/ 201 h 202"/>
                  <a:gd name="T78" fmla="*/ 89 w 167"/>
                  <a:gd name="T79" fmla="*/ 202 h 202"/>
                  <a:gd name="T80" fmla="*/ 70 w 167"/>
                  <a:gd name="T81" fmla="*/ 201 h 202"/>
                  <a:gd name="T82" fmla="*/ 54 w 167"/>
                  <a:gd name="T83" fmla="*/ 197 h 202"/>
                  <a:gd name="T84" fmla="*/ 39 w 167"/>
                  <a:gd name="T85" fmla="*/ 191 h 202"/>
                  <a:gd name="T86" fmla="*/ 25 w 167"/>
                  <a:gd name="T87" fmla="*/ 180 h 202"/>
                  <a:gd name="T88" fmla="*/ 15 w 167"/>
                  <a:gd name="T89" fmla="*/ 166 h 202"/>
                  <a:gd name="T90" fmla="*/ 7 w 167"/>
                  <a:gd name="T91" fmla="*/ 149 h 202"/>
                  <a:gd name="T92" fmla="*/ 1 w 167"/>
                  <a:gd name="T93" fmla="*/ 127 h 202"/>
                  <a:gd name="T94" fmla="*/ 0 w 167"/>
                  <a:gd name="T95" fmla="*/ 102 h 202"/>
                  <a:gd name="T96" fmla="*/ 2 w 167"/>
                  <a:gd name="T97" fmla="*/ 75 h 202"/>
                  <a:gd name="T98" fmla="*/ 8 w 167"/>
                  <a:gd name="T99" fmla="*/ 53 h 202"/>
                  <a:gd name="T100" fmla="*/ 17 w 167"/>
                  <a:gd name="T101" fmla="*/ 35 h 202"/>
                  <a:gd name="T102" fmla="*/ 29 w 167"/>
                  <a:gd name="T103" fmla="*/ 20 h 202"/>
                  <a:gd name="T104" fmla="*/ 45 w 167"/>
                  <a:gd name="T105" fmla="*/ 9 h 202"/>
                  <a:gd name="T106" fmla="*/ 62 w 167"/>
                  <a:gd name="T107" fmla="*/ 2 h 202"/>
                  <a:gd name="T108" fmla="*/ 83 w 167"/>
                  <a:gd name="T10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7" h="202">
                    <a:moveTo>
                      <a:pt x="83" y="33"/>
                    </a:moveTo>
                    <a:lnTo>
                      <a:pt x="70" y="36"/>
                    </a:lnTo>
                    <a:lnTo>
                      <a:pt x="59" y="40"/>
                    </a:lnTo>
                    <a:lnTo>
                      <a:pt x="51" y="48"/>
                    </a:lnTo>
                    <a:lnTo>
                      <a:pt x="44" y="59"/>
                    </a:lnTo>
                    <a:lnTo>
                      <a:pt x="41" y="67"/>
                    </a:lnTo>
                    <a:lnTo>
                      <a:pt x="39" y="75"/>
                    </a:lnTo>
                    <a:lnTo>
                      <a:pt x="39" y="85"/>
                    </a:lnTo>
                    <a:lnTo>
                      <a:pt x="128" y="85"/>
                    </a:lnTo>
                    <a:lnTo>
                      <a:pt x="126" y="70"/>
                    </a:lnTo>
                    <a:lnTo>
                      <a:pt x="122" y="59"/>
                    </a:lnTo>
                    <a:lnTo>
                      <a:pt x="116" y="48"/>
                    </a:lnTo>
                    <a:lnTo>
                      <a:pt x="107" y="40"/>
                    </a:lnTo>
                    <a:lnTo>
                      <a:pt x="97" y="36"/>
                    </a:lnTo>
                    <a:lnTo>
                      <a:pt x="83" y="33"/>
                    </a:lnTo>
                    <a:close/>
                    <a:moveTo>
                      <a:pt x="83" y="0"/>
                    </a:moveTo>
                    <a:lnTo>
                      <a:pt x="105" y="2"/>
                    </a:lnTo>
                    <a:lnTo>
                      <a:pt x="123" y="9"/>
                    </a:lnTo>
                    <a:lnTo>
                      <a:pt x="138" y="20"/>
                    </a:lnTo>
                    <a:lnTo>
                      <a:pt x="151" y="35"/>
                    </a:lnTo>
                    <a:lnTo>
                      <a:pt x="159" y="52"/>
                    </a:lnTo>
                    <a:lnTo>
                      <a:pt x="165" y="73"/>
                    </a:lnTo>
                    <a:lnTo>
                      <a:pt x="167" y="96"/>
                    </a:lnTo>
                    <a:lnTo>
                      <a:pt x="167" y="113"/>
                    </a:lnTo>
                    <a:lnTo>
                      <a:pt x="39" y="113"/>
                    </a:lnTo>
                    <a:lnTo>
                      <a:pt x="41" y="132"/>
                    </a:lnTo>
                    <a:lnTo>
                      <a:pt x="47" y="147"/>
                    </a:lnTo>
                    <a:lnTo>
                      <a:pt x="58" y="158"/>
                    </a:lnTo>
                    <a:lnTo>
                      <a:pt x="71" y="165"/>
                    </a:lnTo>
                    <a:lnTo>
                      <a:pt x="89" y="169"/>
                    </a:lnTo>
                    <a:lnTo>
                      <a:pt x="104" y="167"/>
                    </a:lnTo>
                    <a:lnTo>
                      <a:pt x="116" y="163"/>
                    </a:lnTo>
                    <a:lnTo>
                      <a:pt x="127" y="157"/>
                    </a:lnTo>
                    <a:lnTo>
                      <a:pt x="137" y="148"/>
                    </a:lnTo>
                    <a:lnTo>
                      <a:pt x="163" y="172"/>
                    </a:lnTo>
                    <a:lnTo>
                      <a:pt x="150" y="182"/>
                    </a:lnTo>
                    <a:lnTo>
                      <a:pt x="137" y="191"/>
                    </a:lnTo>
                    <a:lnTo>
                      <a:pt x="123" y="197"/>
                    </a:lnTo>
                    <a:lnTo>
                      <a:pt x="107" y="201"/>
                    </a:lnTo>
                    <a:lnTo>
                      <a:pt x="89" y="202"/>
                    </a:lnTo>
                    <a:lnTo>
                      <a:pt x="70" y="201"/>
                    </a:lnTo>
                    <a:lnTo>
                      <a:pt x="54" y="197"/>
                    </a:lnTo>
                    <a:lnTo>
                      <a:pt x="39" y="191"/>
                    </a:lnTo>
                    <a:lnTo>
                      <a:pt x="25" y="180"/>
                    </a:lnTo>
                    <a:lnTo>
                      <a:pt x="15" y="166"/>
                    </a:lnTo>
                    <a:lnTo>
                      <a:pt x="7" y="149"/>
                    </a:lnTo>
                    <a:lnTo>
                      <a:pt x="1" y="127"/>
                    </a:lnTo>
                    <a:lnTo>
                      <a:pt x="0" y="102"/>
                    </a:lnTo>
                    <a:lnTo>
                      <a:pt x="2" y="75"/>
                    </a:lnTo>
                    <a:lnTo>
                      <a:pt x="8" y="53"/>
                    </a:lnTo>
                    <a:lnTo>
                      <a:pt x="17" y="35"/>
                    </a:lnTo>
                    <a:lnTo>
                      <a:pt x="29" y="20"/>
                    </a:lnTo>
                    <a:lnTo>
                      <a:pt x="45" y="9"/>
                    </a:lnTo>
                    <a:lnTo>
                      <a:pt x="62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" name="Freeform 15"/>
              <p:cNvSpPr>
                <a:spLocks noEditPoints="1"/>
              </p:cNvSpPr>
              <p:nvPr/>
            </p:nvSpPr>
            <p:spPr bwMode="gray">
              <a:xfrm>
                <a:off x="-1314" y="1824"/>
                <a:ext cx="80" cy="101"/>
              </a:xfrm>
              <a:custGeom>
                <a:avLst/>
                <a:gdLst>
                  <a:gd name="T0" fmla="*/ 75 w 160"/>
                  <a:gd name="T1" fmla="*/ 113 h 202"/>
                  <a:gd name="T2" fmla="*/ 59 w 160"/>
                  <a:gd name="T3" fmla="*/ 114 h 202"/>
                  <a:gd name="T4" fmla="*/ 47 w 160"/>
                  <a:gd name="T5" fmla="*/ 120 h 202"/>
                  <a:gd name="T6" fmla="*/ 42 w 160"/>
                  <a:gd name="T7" fmla="*/ 129 h 202"/>
                  <a:gd name="T8" fmla="*/ 39 w 160"/>
                  <a:gd name="T9" fmla="*/ 141 h 202"/>
                  <a:gd name="T10" fmla="*/ 40 w 160"/>
                  <a:gd name="T11" fmla="*/ 154 h 202"/>
                  <a:gd name="T12" fmla="*/ 47 w 160"/>
                  <a:gd name="T13" fmla="*/ 162 h 202"/>
                  <a:gd name="T14" fmla="*/ 59 w 160"/>
                  <a:gd name="T15" fmla="*/ 167 h 202"/>
                  <a:gd name="T16" fmla="*/ 76 w 160"/>
                  <a:gd name="T17" fmla="*/ 170 h 202"/>
                  <a:gd name="T18" fmla="*/ 89 w 160"/>
                  <a:gd name="T19" fmla="*/ 169 h 202"/>
                  <a:gd name="T20" fmla="*/ 100 w 160"/>
                  <a:gd name="T21" fmla="*/ 165 h 202"/>
                  <a:gd name="T22" fmla="*/ 112 w 160"/>
                  <a:gd name="T23" fmla="*/ 158 h 202"/>
                  <a:gd name="T24" fmla="*/ 117 w 160"/>
                  <a:gd name="T25" fmla="*/ 151 h 202"/>
                  <a:gd name="T26" fmla="*/ 120 w 160"/>
                  <a:gd name="T27" fmla="*/ 141 h 202"/>
                  <a:gd name="T28" fmla="*/ 120 w 160"/>
                  <a:gd name="T29" fmla="*/ 129 h 202"/>
                  <a:gd name="T30" fmla="*/ 120 w 160"/>
                  <a:gd name="T31" fmla="*/ 113 h 202"/>
                  <a:gd name="T32" fmla="*/ 75 w 160"/>
                  <a:gd name="T33" fmla="*/ 113 h 202"/>
                  <a:gd name="T34" fmla="*/ 78 w 160"/>
                  <a:gd name="T35" fmla="*/ 0 h 202"/>
                  <a:gd name="T36" fmla="*/ 104 w 160"/>
                  <a:gd name="T37" fmla="*/ 2 h 202"/>
                  <a:gd name="T38" fmla="*/ 123 w 160"/>
                  <a:gd name="T39" fmla="*/ 8 h 202"/>
                  <a:gd name="T40" fmla="*/ 140 w 160"/>
                  <a:gd name="T41" fmla="*/ 17 h 202"/>
                  <a:gd name="T42" fmla="*/ 151 w 160"/>
                  <a:gd name="T43" fmla="*/ 31 h 202"/>
                  <a:gd name="T44" fmla="*/ 158 w 160"/>
                  <a:gd name="T45" fmla="*/ 47 h 202"/>
                  <a:gd name="T46" fmla="*/ 160 w 160"/>
                  <a:gd name="T47" fmla="*/ 68 h 202"/>
                  <a:gd name="T48" fmla="*/ 160 w 160"/>
                  <a:gd name="T49" fmla="*/ 200 h 202"/>
                  <a:gd name="T50" fmla="*/ 121 w 160"/>
                  <a:gd name="T51" fmla="*/ 200 h 202"/>
                  <a:gd name="T52" fmla="*/ 121 w 160"/>
                  <a:gd name="T53" fmla="*/ 182 h 202"/>
                  <a:gd name="T54" fmla="*/ 111 w 160"/>
                  <a:gd name="T55" fmla="*/ 192 h 202"/>
                  <a:gd name="T56" fmla="*/ 98 w 160"/>
                  <a:gd name="T57" fmla="*/ 197 h 202"/>
                  <a:gd name="T58" fmla="*/ 85 w 160"/>
                  <a:gd name="T59" fmla="*/ 201 h 202"/>
                  <a:gd name="T60" fmla="*/ 68 w 160"/>
                  <a:gd name="T61" fmla="*/ 202 h 202"/>
                  <a:gd name="T62" fmla="*/ 52 w 160"/>
                  <a:gd name="T63" fmla="*/ 201 h 202"/>
                  <a:gd name="T64" fmla="*/ 38 w 160"/>
                  <a:gd name="T65" fmla="*/ 197 h 202"/>
                  <a:gd name="T66" fmla="*/ 25 w 160"/>
                  <a:gd name="T67" fmla="*/ 192 h 202"/>
                  <a:gd name="T68" fmla="*/ 16 w 160"/>
                  <a:gd name="T69" fmla="*/ 185 h 202"/>
                  <a:gd name="T70" fmla="*/ 7 w 160"/>
                  <a:gd name="T71" fmla="*/ 172 h 202"/>
                  <a:gd name="T72" fmla="*/ 2 w 160"/>
                  <a:gd name="T73" fmla="*/ 158 h 202"/>
                  <a:gd name="T74" fmla="*/ 0 w 160"/>
                  <a:gd name="T75" fmla="*/ 142 h 202"/>
                  <a:gd name="T76" fmla="*/ 2 w 160"/>
                  <a:gd name="T77" fmla="*/ 126 h 202"/>
                  <a:gd name="T78" fmla="*/ 8 w 160"/>
                  <a:gd name="T79" fmla="*/ 112 h 202"/>
                  <a:gd name="T80" fmla="*/ 17 w 160"/>
                  <a:gd name="T81" fmla="*/ 102 h 202"/>
                  <a:gd name="T82" fmla="*/ 31 w 160"/>
                  <a:gd name="T83" fmla="*/ 92 h 202"/>
                  <a:gd name="T84" fmla="*/ 47 w 160"/>
                  <a:gd name="T85" fmla="*/ 87 h 202"/>
                  <a:gd name="T86" fmla="*/ 68 w 160"/>
                  <a:gd name="T87" fmla="*/ 85 h 202"/>
                  <a:gd name="T88" fmla="*/ 120 w 160"/>
                  <a:gd name="T89" fmla="*/ 85 h 202"/>
                  <a:gd name="T90" fmla="*/ 120 w 160"/>
                  <a:gd name="T91" fmla="*/ 72 h 202"/>
                  <a:gd name="T92" fmla="*/ 119 w 160"/>
                  <a:gd name="T93" fmla="*/ 58 h 202"/>
                  <a:gd name="T94" fmla="*/ 114 w 160"/>
                  <a:gd name="T95" fmla="*/ 47 h 202"/>
                  <a:gd name="T96" fmla="*/ 106 w 160"/>
                  <a:gd name="T97" fmla="*/ 40 h 202"/>
                  <a:gd name="T98" fmla="*/ 93 w 160"/>
                  <a:gd name="T99" fmla="*/ 36 h 202"/>
                  <a:gd name="T100" fmla="*/ 77 w 160"/>
                  <a:gd name="T101" fmla="*/ 35 h 202"/>
                  <a:gd name="T102" fmla="*/ 63 w 160"/>
                  <a:gd name="T103" fmla="*/ 36 h 202"/>
                  <a:gd name="T104" fmla="*/ 52 w 160"/>
                  <a:gd name="T105" fmla="*/ 39 h 202"/>
                  <a:gd name="T106" fmla="*/ 43 w 160"/>
                  <a:gd name="T107" fmla="*/ 45 h 202"/>
                  <a:gd name="T108" fmla="*/ 33 w 160"/>
                  <a:gd name="T109" fmla="*/ 54 h 202"/>
                  <a:gd name="T110" fmla="*/ 8 w 160"/>
                  <a:gd name="T111" fmla="*/ 29 h 202"/>
                  <a:gd name="T112" fmla="*/ 22 w 160"/>
                  <a:gd name="T113" fmla="*/ 16 h 202"/>
                  <a:gd name="T114" fmla="*/ 38 w 160"/>
                  <a:gd name="T115" fmla="*/ 7 h 202"/>
                  <a:gd name="T116" fmla="*/ 57 w 160"/>
                  <a:gd name="T117" fmla="*/ 2 h 202"/>
                  <a:gd name="T118" fmla="*/ 78 w 160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0" h="202">
                    <a:moveTo>
                      <a:pt x="75" y="113"/>
                    </a:moveTo>
                    <a:lnTo>
                      <a:pt x="59" y="114"/>
                    </a:lnTo>
                    <a:lnTo>
                      <a:pt x="47" y="120"/>
                    </a:lnTo>
                    <a:lnTo>
                      <a:pt x="42" y="129"/>
                    </a:lnTo>
                    <a:lnTo>
                      <a:pt x="39" y="141"/>
                    </a:lnTo>
                    <a:lnTo>
                      <a:pt x="40" y="154"/>
                    </a:lnTo>
                    <a:lnTo>
                      <a:pt x="47" y="162"/>
                    </a:lnTo>
                    <a:lnTo>
                      <a:pt x="59" y="167"/>
                    </a:lnTo>
                    <a:lnTo>
                      <a:pt x="76" y="170"/>
                    </a:lnTo>
                    <a:lnTo>
                      <a:pt x="89" y="169"/>
                    </a:lnTo>
                    <a:lnTo>
                      <a:pt x="100" y="165"/>
                    </a:lnTo>
                    <a:lnTo>
                      <a:pt x="112" y="158"/>
                    </a:lnTo>
                    <a:lnTo>
                      <a:pt x="117" y="151"/>
                    </a:lnTo>
                    <a:lnTo>
                      <a:pt x="120" y="141"/>
                    </a:lnTo>
                    <a:lnTo>
                      <a:pt x="120" y="129"/>
                    </a:lnTo>
                    <a:lnTo>
                      <a:pt x="120" y="113"/>
                    </a:lnTo>
                    <a:lnTo>
                      <a:pt x="75" y="113"/>
                    </a:lnTo>
                    <a:close/>
                    <a:moveTo>
                      <a:pt x="78" y="0"/>
                    </a:moveTo>
                    <a:lnTo>
                      <a:pt x="104" y="2"/>
                    </a:lnTo>
                    <a:lnTo>
                      <a:pt x="123" y="8"/>
                    </a:lnTo>
                    <a:lnTo>
                      <a:pt x="140" y="17"/>
                    </a:lnTo>
                    <a:lnTo>
                      <a:pt x="151" y="31"/>
                    </a:lnTo>
                    <a:lnTo>
                      <a:pt x="158" y="47"/>
                    </a:lnTo>
                    <a:lnTo>
                      <a:pt x="160" y="68"/>
                    </a:lnTo>
                    <a:lnTo>
                      <a:pt x="160" y="200"/>
                    </a:lnTo>
                    <a:lnTo>
                      <a:pt x="121" y="200"/>
                    </a:lnTo>
                    <a:lnTo>
                      <a:pt x="121" y="182"/>
                    </a:lnTo>
                    <a:lnTo>
                      <a:pt x="111" y="192"/>
                    </a:lnTo>
                    <a:lnTo>
                      <a:pt x="98" y="197"/>
                    </a:lnTo>
                    <a:lnTo>
                      <a:pt x="85" y="201"/>
                    </a:lnTo>
                    <a:lnTo>
                      <a:pt x="68" y="202"/>
                    </a:lnTo>
                    <a:lnTo>
                      <a:pt x="52" y="201"/>
                    </a:lnTo>
                    <a:lnTo>
                      <a:pt x="38" y="197"/>
                    </a:lnTo>
                    <a:lnTo>
                      <a:pt x="25" y="192"/>
                    </a:lnTo>
                    <a:lnTo>
                      <a:pt x="16" y="185"/>
                    </a:lnTo>
                    <a:lnTo>
                      <a:pt x="7" y="172"/>
                    </a:lnTo>
                    <a:lnTo>
                      <a:pt x="2" y="158"/>
                    </a:lnTo>
                    <a:lnTo>
                      <a:pt x="0" y="142"/>
                    </a:lnTo>
                    <a:lnTo>
                      <a:pt x="2" y="126"/>
                    </a:lnTo>
                    <a:lnTo>
                      <a:pt x="8" y="112"/>
                    </a:lnTo>
                    <a:lnTo>
                      <a:pt x="17" y="102"/>
                    </a:lnTo>
                    <a:lnTo>
                      <a:pt x="31" y="92"/>
                    </a:lnTo>
                    <a:lnTo>
                      <a:pt x="47" y="87"/>
                    </a:lnTo>
                    <a:lnTo>
                      <a:pt x="68" y="85"/>
                    </a:lnTo>
                    <a:lnTo>
                      <a:pt x="120" y="85"/>
                    </a:lnTo>
                    <a:lnTo>
                      <a:pt x="120" y="72"/>
                    </a:lnTo>
                    <a:lnTo>
                      <a:pt x="119" y="58"/>
                    </a:lnTo>
                    <a:lnTo>
                      <a:pt x="114" y="47"/>
                    </a:lnTo>
                    <a:lnTo>
                      <a:pt x="106" y="40"/>
                    </a:lnTo>
                    <a:lnTo>
                      <a:pt x="93" y="36"/>
                    </a:lnTo>
                    <a:lnTo>
                      <a:pt x="77" y="35"/>
                    </a:lnTo>
                    <a:lnTo>
                      <a:pt x="63" y="36"/>
                    </a:lnTo>
                    <a:lnTo>
                      <a:pt x="52" y="39"/>
                    </a:lnTo>
                    <a:lnTo>
                      <a:pt x="43" y="45"/>
                    </a:lnTo>
                    <a:lnTo>
                      <a:pt x="33" y="54"/>
                    </a:lnTo>
                    <a:lnTo>
                      <a:pt x="8" y="29"/>
                    </a:lnTo>
                    <a:lnTo>
                      <a:pt x="22" y="16"/>
                    </a:lnTo>
                    <a:lnTo>
                      <a:pt x="38" y="7"/>
                    </a:lnTo>
                    <a:lnTo>
                      <a:pt x="57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" name="Freeform 16"/>
              <p:cNvSpPr>
                <a:spLocks/>
              </p:cNvSpPr>
              <p:nvPr/>
            </p:nvSpPr>
            <p:spPr bwMode="gray">
              <a:xfrm>
                <a:off x="-1212" y="1824"/>
                <a:ext cx="81" cy="101"/>
              </a:xfrm>
              <a:custGeom>
                <a:avLst/>
                <a:gdLst>
                  <a:gd name="T0" fmla="*/ 83 w 164"/>
                  <a:gd name="T1" fmla="*/ 0 h 202"/>
                  <a:gd name="T2" fmla="*/ 105 w 164"/>
                  <a:gd name="T3" fmla="*/ 1 h 202"/>
                  <a:gd name="T4" fmla="*/ 125 w 164"/>
                  <a:gd name="T5" fmla="*/ 6 h 202"/>
                  <a:gd name="T6" fmla="*/ 142 w 164"/>
                  <a:gd name="T7" fmla="*/ 13 h 202"/>
                  <a:gd name="T8" fmla="*/ 157 w 164"/>
                  <a:gd name="T9" fmla="*/ 23 h 202"/>
                  <a:gd name="T10" fmla="*/ 132 w 164"/>
                  <a:gd name="T11" fmla="*/ 48 h 202"/>
                  <a:gd name="T12" fmla="*/ 118 w 164"/>
                  <a:gd name="T13" fmla="*/ 39 h 202"/>
                  <a:gd name="T14" fmla="*/ 102 w 164"/>
                  <a:gd name="T15" fmla="*/ 35 h 202"/>
                  <a:gd name="T16" fmla="*/ 83 w 164"/>
                  <a:gd name="T17" fmla="*/ 33 h 202"/>
                  <a:gd name="T18" fmla="*/ 67 w 164"/>
                  <a:gd name="T19" fmla="*/ 36 h 202"/>
                  <a:gd name="T20" fmla="*/ 57 w 164"/>
                  <a:gd name="T21" fmla="*/ 40 h 202"/>
                  <a:gd name="T22" fmla="*/ 50 w 164"/>
                  <a:gd name="T23" fmla="*/ 48 h 202"/>
                  <a:gd name="T24" fmla="*/ 47 w 164"/>
                  <a:gd name="T25" fmla="*/ 59 h 202"/>
                  <a:gd name="T26" fmla="*/ 49 w 164"/>
                  <a:gd name="T27" fmla="*/ 68 h 202"/>
                  <a:gd name="T28" fmla="*/ 53 w 164"/>
                  <a:gd name="T29" fmla="*/ 74 h 202"/>
                  <a:gd name="T30" fmla="*/ 62 w 164"/>
                  <a:gd name="T31" fmla="*/ 78 h 202"/>
                  <a:gd name="T32" fmla="*/ 75 w 164"/>
                  <a:gd name="T33" fmla="*/ 81 h 202"/>
                  <a:gd name="T34" fmla="*/ 102 w 164"/>
                  <a:gd name="T35" fmla="*/ 83 h 202"/>
                  <a:gd name="T36" fmla="*/ 125 w 164"/>
                  <a:gd name="T37" fmla="*/ 88 h 202"/>
                  <a:gd name="T38" fmla="*/ 142 w 164"/>
                  <a:gd name="T39" fmla="*/ 95 h 202"/>
                  <a:gd name="T40" fmla="*/ 154 w 164"/>
                  <a:gd name="T41" fmla="*/ 106 h 202"/>
                  <a:gd name="T42" fmla="*/ 162 w 164"/>
                  <a:gd name="T43" fmla="*/ 121 h 202"/>
                  <a:gd name="T44" fmla="*/ 164 w 164"/>
                  <a:gd name="T45" fmla="*/ 140 h 202"/>
                  <a:gd name="T46" fmla="*/ 162 w 164"/>
                  <a:gd name="T47" fmla="*/ 158 h 202"/>
                  <a:gd name="T48" fmla="*/ 154 w 164"/>
                  <a:gd name="T49" fmla="*/ 174 h 202"/>
                  <a:gd name="T50" fmla="*/ 141 w 164"/>
                  <a:gd name="T51" fmla="*/ 186 h 202"/>
                  <a:gd name="T52" fmla="*/ 125 w 164"/>
                  <a:gd name="T53" fmla="*/ 195 h 202"/>
                  <a:gd name="T54" fmla="*/ 105 w 164"/>
                  <a:gd name="T55" fmla="*/ 201 h 202"/>
                  <a:gd name="T56" fmla="*/ 82 w 164"/>
                  <a:gd name="T57" fmla="*/ 202 h 202"/>
                  <a:gd name="T58" fmla="*/ 59 w 164"/>
                  <a:gd name="T59" fmla="*/ 201 h 202"/>
                  <a:gd name="T60" fmla="*/ 38 w 164"/>
                  <a:gd name="T61" fmla="*/ 196 h 202"/>
                  <a:gd name="T62" fmla="*/ 17 w 164"/>
                  <a:gd name="T63" fmla="*/ 188 h 202"/>
                  <a:gd name="T64" fmla="*/ 0 w 164"/>
                  <a:gd name="T65" fmla="*/ 174 h 202"/>
                  <a:gd name="T66" fmla="*/ 25 w 164"/>
                  <a:gd name="T67" fmla="*/ 148 h 202"/>
                  <a:gd name="T68" fmla="*/ 38 w 164"/>
                  <a:gd name="T69" fmla="*/ 158 h 202"/>
                  <a:gd name="T70" fmla="*/ 53 w 164"/>
                  <a:gd name="T71" fmla="*/ 164 h 202"/>
                  <a:gd name="T72" fmla="*/ 67 w 164"/>
                  <a:gd name="T73" fmla="*/ 167 h 202"/>
                  <a:gd name="T74" fmla="*/ 82 w 164"/>
                  <a:gd name="T75" fmla="*/ 169 h 202"/>
                  <a:gd name="T76" fmla="*/ 96 w 164"/>
                  <a:gd name="T77" fmla="*/ 167 h 202"/>
                  <a:gd name="T78" fmla="*/ 109 w 164"/>
                  <a:gd name="T79" fmla="*/ 164 h 202"/>
                  <a:gd name="T80" fmla="*/ 118 w 164"/>
                  <a:gd name="T81" fmla="*/ 159 h 202"/>
                  <a:gd name="T82" fmla="*/ 124 w 164"/>
                  <a:gd name="T83" fmla="*/ 151 h 202"/>
                  <a:gd name="T84" fmla="*/ 126 w 164"/>
                  <a:gd name="T85" fmla="*/ 141 h 202"/>
                  <a:gd name="T86" fmla="*/ 124 w 164"/>
                  <a:gd name="T87" fmla="*/ 132 h 202"/>
                  <a:gd name="T88" fmla="*/ 119 w 164"/>
                  <a:gd name="T89" fmla="*/ 125 h 202"/>
                  <a:gd name="T90" fmla="*/ 111 w 164"/>
                  <a:gd name="T91" fmla="*/ 120 h 202"/>
                  <a:gd name="T92" fmla="*/ 99 w 164"/>
                  <a:gd name="T93" fmla="*/ 118 h 202"/>
                  <a:gd name="T94" fmla="*/ 67 w 164"/>
                  <a:gd name="T95" fmla="*/ 115 h 202"/>
                  <a:gd name="T96" fmla="*/ 51 w 164"/>
                  <a:gd name="T97" fmla="*/ 112 h 202"/>
                  <a:gd name="T98" fmla="*/ 36 w 164"/>
                  <a:gd name="T99" fmla="*/ 107 h 202"/>
                  <a:gd name="T100" fmla="*/ 24 w 164"/>
                  <a:gd name="T101" fmla="*/ 99 h 202"/>
                  <a:gd name="T102" fmla="*/ 16 w 164"/>
                  <a:gd name="T103" fmla="*/ 89 h 202"/>
                  <a:gd name="T104" fmla="*/ 12 w 164"/>
                  <a:gd name="T105" fmla="*/ 76 h 202"/>
                  <a:gd name="T106" fmla="*/ 9 w 164"/>
                  <a:gd name="T107" fmla="*/ 61 h 202"/>
                  <a:gd name="T108" fmla="*/ 12 w 164"/>
                  <a:gd name="T109" fmla="*/ 43 h 202"/>
                  <a:gd name="T110" fmla="*/ 20 w 164"/>
                  <a:gd name="T111" fmla="*/ 28 h 202"/>
                  <a:gd name="T112" fmla="*/ 31 w 164"/>
                  <a:gd name="T113" fmla="*/ 16 h 202"/>
                  <a:gd name="T114" fmla="*/ 46 w 164"/>
                  <a:gd name="T115" fmla="*/ 7 h 202"/>
                  <a:gd name="T116" fmla="*/ 64 w 164"/>
                  <a:gd name="T117" fmla="*/ 2 h 202"/>
                  <a:gd name="T118" fmla="*/ 83 w 164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4" h="202">
                    <a:moveTo>
                      <a:pt x="83" y="0"/>
                    </a:moveTo>
                    <a:lnTo>
                      <a:pt x="105" y="1"/>
                    </a:lnTo>
                    <a:lnTo>
                      <a:pt x="125" y="6"/>
                    </a:lnTo>
                    <a:lnTo>
                      <a:pt x="142" y="13"/>
                    </a:lnTo>
                    <a:lnTo>
                      <a:pt x="157" y="23"/>
                    </a:lnTo>
                    <a:lnTo>
                      <a:pt x="132" y="48"/>
                    </a:lnTo>
                    <a:lnTo>
                      <a:pt x="118" y="39"/>
                    </a:lnTo>
                    <a:lnTo>
                      <a:pt x="102" y="35"/>
                    </a:lnTo>
                    <a:lnTo>
                      <a:pt x="83" y="33"/>
                    </a:lnTo>
                    <a:lnTo>
                      <a:pt x="67" y="36"/>
                    </a:lnTo>
                    <a:lnTo>
                      <a:pt x="57" y="40"/>
                    </a:lnTo>
                    <a:lnTo>
                      <a:pt x="50" y="48"/>
                    </a:lnTo>
                    <a:lnTo>
                      <a:pt x="47" y="59"/>
                    </a:lnTo>
                    <a:lnTo>
                      <a:pt x="49" y="68"/>
                    </a:lnTo>
                    <a:lnTo>
                      <a:pt x="53" y="74"/>
                    </a:lnTo>
                    <a:lnTo>
                      <a:pt x="62" y="78"/>
                    </a:lnTo>
                    <a:lnTo>
                      <a:pt x="75" y="81"/>
                    </a:lnTo>
                    <a:lnTo>
                      <a:pt x="102" y="83"/>
                    </a:lnTo>
                    <a:lnTo>
                      <a:pt x="125" y="88"/>
                    </a:lnTo>
                    <a:lnTo>
                      <a:pt x="142" y="95"/>
                    </a:lnTo>
                    <a:lnTo>
                      <a:pt x="154" y="106"/>
                    </a:lnTo>
                    <a:lnTo>
                      <a:pt x="162" y="121"/>
                    </a:lnTo>
                    <a:lnTo>
                      <a:pt x="164" y="140"/>
                    </a:lnTo>
                    <a:lnTo>
                      <a:pt x="162" y="158"/>
                    </a:lnTo>
                    <a:lnTo>
                      <a:pt x="154" y="174"/>
                    </a:lnTo>
                    <a:lnTo>
                      <a:pt x="141" y="186"/>
                    </a:lnTo>
                    <a:lnTo>
                      <a:pt x="125" y="195"/>
                    </a:lnTo>
                    <a:lnTo>
                      <a:pt x="105" y="201"/>
                    </a:lnTo>
                    <a:lnTo>
                      <a:pt x="82" y="202"/>
                    </a:lnTo>
                    <a:lnTo>
                      <a:pt x="59" y="201"/>
                    </a:lnTo>
                    <a:lnTo>
                      <a:pt x="38" y="196"/>
                    </a:lnTo>
                    <a:lnTo>
                      <a:pt x="17" y="188"/>
                    </a:lnTo>
                    <a:lnTo>
                      <a:pt x="0" y="174"/>
                    </a:lnTo>
                    <a:lnTo>
                      <a:pt x="25" y="148"/>
                    </a:lnTo>
                    <a:lnTo>
                      <a:pt x="38" y="158"/>
                    </a:lnTo>
                    <a:lnTo>
                      <a:pt x="53" y="164"/>
                    </a:lnTo>
                    <a:lnTo>
                      <a:pt x="67" y="167"/>
                    </a:lnTo>
                    <a:lnTo>
                      <a:pt x="82" y="169"/>
                    </a:lnTo>
                    <a:lnTo>
                      <a:pt x="96" y="167"/>
                    </a:lnTo>
                    <a:lnTo>
                      <a:pt x="109" y="164"/>
                    </a:lnTo>
                    <a:lnTo>
                      <a:pt x="118" y="159"/>
                    </a:lnTo>
                    <a:lnTo>
                      <a:pt x="124" y="151"/>
                    </a:lnTo>
                    <a:lnTo>
                      <a:pt x="126" y="141"/>
                    </a:lnTo>
                    <a:lnTo>
                      <a:pt x="124" y="132"/>
                    </a:lnTo>
                    <a:lnTo>
                      <a:pt x="119" y="125"/>
                    </a:lnTo>
                    <a:lnTo>
                      <a:pt x="111" y="120"/>
                    </a:lnTo>
                    <a:lnTo>
                      <a:pt x="99" y="118"/>
                    </a:lnTo>
                    <a:lnTo>
                      <a:pt x="67" y="115"/>
                    </a:lnTo>
                    <a:lnTo>
                      <a:pt x="51" y="112"/>
                    </a:lnTo>
                    <a:lnTo>
                      <a:pt x="36" y="107"/>
                    </a:lnTo>
                    <a:lnTo>
                      <a:pt x="24" y="99"/>
                    </a:lnTo>
                    <a:lnTo>
                      <a:pt x="16" y="89"/>
                    </a:lnTo>
                    <a:lnTo>
                      <a:pt x="12" y="76"/>
                    </a:lnTo>
                    <a:lnTo>
                      <a:pt x="9" y="61"/>
                    </a:lnTo>
                    <a:lnTo>
                      <a:pt x="12" y="43"/>
                    </a:lnTo>
                    <a:lnTo>
                      <a:pt x="20" y="28"/>
                    </a:lnTo>
                    <a:lnTo>
                      <a:pt x="31" y="16"/>
                    </a:lnTo>
                    <a:lnTo>
                      <a:pt x="46" y="7"/>
                    </a:lnTo>
                    <a:lnTo>
                      <a:pt x="64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" name="Freeform 17"/>
              <p:cNvSpPr>
                <a:spLocks/>
              </p:cNvSpPr>
              <p:nvPr/>
            </p:nvSpPr>
            <p:spPr bwMode="gray">
              <a:xfrm>
                <a:off x="-1106" y="1825"/>
                <a:ext cx="80" cy="100"/>
              </a:xfrm>
              <a:custGeom>
                <a:avLst/>
                <a:gdLst>
                  <a:gd name="T0" fmla="*/ 0 w 159"/>
                  <a:gd name="T1" fmla="*/ 0 h 200"/>
                  <a:gd name="T2" fmla="*/ 39 w 159"/>
                  <a:gd name="T3" fmla="*/ 0 h 200"/>
                  <a:gd name="T4" fmla="*/ 39 w 159"/>
                  <a:gd name="T5" fmla="*/ 122 h 200"/>
                  <a:gd name="T6" fmla="*/ 41 w 159"/>
                  <a:gd name="T7" fmla="*/ 138 h 200"/>
                  <a:gd name="T8" fmla="*/ 47 w 159"/>
                  <a:gd name="T9" fmla="*/ 149 h 200"/>
                  <a:gd name="T10" fmla="*/ 55 w 159"/>
                  <a:gd name="T11" fmla="*/ 158 h 200"/>
                  <a:gd name="T12" fmla="*/ 65 w 159"/>
                  <a:gd name="T13" fmla="*/ 163 h 200"/>
                  <a:gd name="T14" fmla="*/ 78 w 159"/>
                  <a:gd name="T15" fmla="*/ 165 h 200"/>
                  <a:gd name="T16" fmla="*/ 91 w 159"/>
                  <a:gd name="T17" fmla="*/ 163 h 200"/>
                  <a:gd name="T18" fmla="*/ 102 w 159"/>
                  <a:gd name="T19" fmla="*/ 158 h 200"/>
                  <a:gd name="T20" fmla="*/ 112 w 159"/>
                  <a:gd name="T21" fmla="*/ 149 h 200"/>
                  <a:gd name="T22" fmla="*/ 117 w 159"/>
                  <a:gd name="T23" fmla="*/ 138 h 200"/>
                  <a:gd name="T24" fmla="*/ 120 w 159"/>
                  <a:gd name="T25" fmla="*/ 122 h 200"/>
                  <a:gd name="T26" fmla="*/ 120 w 159"/>
                  <a:gd name="T27" fmla="*/ 0 h 200"/>
                  <a:gd name="T28" fmla="*/ 159 w 159"/>
                  <a:gd name="T29" fmla="*/ 0 h 200"/>
                  <a:gd name="T30" fmla="*/ 159 w 159"/>
                  <a:gd name="T31" fmla="*/ 198 h 200"/>
                  <a:gd name="T32" fmla="*/ 120 w 159"/>
                  <a:gd name="T33" fmla="*/ 198 h 200"/>
                  <a:gd name="T34" fmla="*/ 120 w 159"/>
                  <a:gd name="T35" fmla="*/ 178 h 200"/>
                  <a:gd name="T36" fmla="*/ 105 w 159"/>
                  <a:gd name="T37" fmla="*/ 191 h 200"/>
                  <a:gd name="T38" fmla="*/ 87 w 159"/>
                  <a:gd name="T39" fmla="*/ 198 h 200"/>
                  <a:gd name="T40" fmla="*/ 68 w 159"/>
                  <a:gd name="T41" fmla="*/ 200 h 200"/>
                  <a:gd name="T42" fmla="*/ 48 w 159"/>
                  <a:gd name="T43" fmla="*/ 198 h 200"/>
                  <a:gd name="T44" fmla="*/ 32 w 159"/>
                  <a:gd name="T45" fmla="*/ 192 h 200"/>
                  <a:gd name="T46" fmla="*/ 19 w 159"/>
                  <a:gd name="T47" fmla="*/ 183 h 200"/>
                  <a:gd name="T48" fmla="*/ 10 w 159"/>
                  <a:gd name="T49" fmla="*/ 170 h 200"/>
                  <a:gd name="T50" fmla="*/ 3 w 159"/>
                  <a:gd name="T51" fmla="*/ 157 h 200"/>
                  <a:gd name="T52" fmla="*/ 0 w 159"/>
                  <a:gd name="T53" fmla="*/ 142 h 200"/>
                  <a:gd name="T54" fmla="*/ 0 w 159"/>
                  <a:gd name="T55" fmla="*/ 127 h 200"/>
                  <a:gd name="T56" fmla="*/ 0 w 159"/>
                  <a:gd name="T5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9" h="200">
                    <a:moveTo>
                      <a:pt x="0" y="0"/>
                    </a:moveTo>
                    <a:lnTo>
                      <a:pt x="39" y="0"/>
                    </a:lnTo>
                    <a:lnTo>
                      <a:pt x="39" y="122"/>
                    </a:lnTo>
                    <a:lnTo>
                      <a:pt x="41" y="138"/>
                    </a:lnTo>
                    <a:lnTo>
                      <a:pt x="47" y="149"/>
                    </a:lnTo>
                    <a:lnTo>
                      <a:pt x="55" y="158"/>
                    </a:lnTo>
                    <a:lnTo>
                      <a:pt x="65" y="163"/>
                    </a:lnTo>
                    <a:lnTo>
                      <a:pt x="78" y="165"/>
                    </a:lnTo>
                    <a:lnTo>
                      <a:pt x="91" y="163"/>
                    </a:lnTo>
                    <a:lnTo>
                      <a:pt x="102" y="158"/>
                    </a:lnTo>
                    <a:lnTo>
                      <a:pt x="112" y="149"/>
                    </a:lnTo>
                    <a:lnTo>
                      <a:pt x="117" y="138"/>
                    </a:lnTo>
                    <a:lnTo>
                      <a:pt x="120" y="122"/>
                    </a:lnTo>
                    <a:lnTo>
                      <a:pt x="120" y="0"/>
                    </a:lnTo>
                    <a:lnTo>
                      <a:pt x="159" y="0"/>
                    </a:lnTo>
                    <a:lnTo>
                      <a:pt x="159" y="198"/>
                    </a:lnTo>
                    <a:lnTo>
                      <a:pt x="120" y="198"/>
                    </a:lnTo>
                    <a:lnTo>
                      <a:pt x="120" y="178"/>
                    </a:lnTo>
                    <a:lnTo>
                      <a:pt x="105" y="191"/>
                    </a:lnTo>
                    <a:lnTo>
                      <a:pt x="87" y="198"/>
                    </a:lnTo>
                    <a:lnTo>
                      <a:pt x="68" y="200"/>
                    </a:lnTo>
                    <a:lnTo>
                      <a:pt x="48" y="198"/>
                    </a:lnTo>
                    <a:lnTo>
                      <a:pt x="32" y="192"/>
                    </a:lnTo>
                    <a:lnTo>
                      <a:pt x="19" y="183"/>
                    </a:lnTo>
                    <a:lnTo>
                      <a:pt x="10" y="170"/>
                    </a:lnTo>
                    <a:lnTo>
                      <a:pt x="3" y="157"/>
                    </a:lnTo>
                    <a:lnTo>
                      <a:pt x="0" y="142"/>
                    </a:lnTo>
                    <a:lnTo>
                      <a:pt x="0" y="1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" name="Freeform 18"/>
              <p:cNvSpPr>
                <a:spLocks/>
              </p:cNvSpPr>
              <p:nvPr/>
            </p:nvSpPr>
            <p:spPr bwMode="gray">
              <a:xfrm>
                <a:off x="-992" y="1824"/>
                <a:ext cx="69" cy="100"/>
              </a:xfrm>
              <a:custGeom>
                <a:avLst/>
                <a:gdLst>
                  <a:gd name="T0" fmla="*/ 91 w 137"/>
                  <a:gd name="T1" fmla="*/ 0 h 200"/>
                  <a:gd name="T2" fmla="*/ 108 w 137"/>
                  <a:gd name="T3" fmla="*/ 2 h 200"/>
                  <a:gd name="T4" fmla="*/ 123 w 137"/>
                  <a:gd name="T5" fmla="*/ 8 h 200"/>
                  <a:gd name="T6" fmla="*/ 137 w 137"/>
                  <a:gd name="T7" fmla="*/ 20 h 200"/>
                  <a:gd name="T8" fmla="*/ 107 w 137"/>
                  <a:gd name="T9" fmla="*/ 50 h 200"/>
                  <a:gd name="T10" fmla="*/ 99 w 137"/>
                  <a:gd name="T11" fmla="*/ 42 h 200"/>
                  <a:gd name="T12" fmla="*/ 90 w 137"/>
                  <a:gd name="T13" fmla="*/ 37 h 200"/>
                  <a:gd name="T14" fmla="*/ 78 w 137"/>
                  <a:gd name="T15" fmla="*/ 36 h 200"/>
                  <a:gd name="T16" fmla="*/ 66 w 137"/>
                  <a:gd name="T17" fmla="*/ 38 h 200"/>
                  <a:gd name="T18" fmla="*/ 55 w 137"/>
                  <a:gd name="T19" fmla="*/ 44 h 200"/>
                  <a:gd name="T20" fmla="*/ 47 w 137"/>
                  <a:gd name="T21" fmla="*/ 53 h 200"/>
                  <a:gd name="T22" fmla="*/ 41 w 137"/>
                  <a:gd name="T23" fmla="*/ 65 h 200"/>
                  <a:gd name="T24" fmla="*/ 39 w 137"/>
                  <a:gd name="T25" fmla="*/ 80 h 200"/>
                  <a:gd name="T26" fmla="*/ 39 w 137"/>
                  <a:gd name="T27" fmla="*/ 200 h 200"/>
                  <a:gd name="T28" fmla="*/ 0 w 137"/>
                  <a:gd name="T29" fmla="*/ 200 h 200"/>
                  <a:gd name="T30" fmla="*/ 0 w 137"/>
                  <a:gd name="T31" fmla="*/ 2 h 200"/>
                  <a:gd name="T32" fmla="*/ 38 w 137"/>
                  <a:gd name="T33" fmla="*/ 2 h 200"/>
                  <a:gd name="T34" fmla="*/ 38 w 137"/>
                  <a:gd name="T35" fmla="*/ 24 h 200"/>
                  <a:gd name="T36" fmla="*/ 47 w 137"/>
                  <a:gd name="T37" fmla="*/ 15 h 200"/>
                  <a:gd name="T38" fmla="*/ 60 w 137"/>
                  <a:gd name="T39" fmla="*/ 7 h 200"/>
                  <a:gd name="T40" fmla="*/ 75 w 137"/>
                  <a:gd name="T41" fmla="*/ 2 h 200"/>
                  <a:gd name="T42" fmla="*/ 91 w 137"/>
                  <a:gd name="T43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7" h="200">
                    <a:moveTo>
                      <a:pt x="91" y="0"/>
                    </a:moveTo>
                    <a:lnTo>
                      <a:pt x="108" y="2"/>
                    </a:lnTo>
                    <a:lnTo>
                      <a:pt x="123" y="8"/>
                    </a:lnTo>
                    <a:lnTo>
                      <a:pt x="137" y="20"/>
                    </a:lnTo>
                    <a:lnTo>
                      <a:pt x="107" y="50"/>
                    </a:lnTo>
                    <a:lnTo>
                      <a:pt x="99" y="42"/>
                    </a:lnTo>
                    <a:lnTo>
                      <a:pt x="90" y="37"/>
                    </a:lnTo>
                    <a:lnTo>
                      <a:pt x="78" y="36"/>
                    </a:lnTo>
                    <a:lnTo>
                      <a:pt x="66" y="38"/>
                    </a:lnTo>
                    <a:lnTo>
                      <a:pt x="55" y="44"/>
                    </a:lnTo>
                    <a:lnTo>
                      <a:pt x="47" y="53"/>
                    </a:lnTo>
                    <a:lnTo>
                      <a:pt x="41" y="65"/>
                    </a:lnTo>
                    <a:lnTo>
                      <a:pt x="39" y="80"/>
                    </a:lnTo>
                    <a:lnTo>
                      <a:pt x="39" y="200"/>
                    </a:lnTo>
                    <a:lnTo>
                      <a:pt x="0" y="200"/>
                    </a:lnTo>
                    <a:lnTo>
                      <a:pt x="0" y="2"/>
                    </a:lnTo>
                    <a:lnTo>
                      <a:pt x="38" y="2"/>
                    </a:lnTo>
                    <a:lnTo>
                      <a:pt x="38" y="24"/>
                    </a:lnTo>
                    <a:lnTo>
                      <a:pt x="47" y="15"/>
                    </a:lnTo>
                    <a:lnTo>
                      <a:pt x="60" y="7"/>
                    </a:lnTo>
                    <a:lnTo>
                      <a:pt x="75" y="2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" name="Freeform 19"/>
              <p:cNvSpPr>
                <a:spLocks noEditPoints="1"/>
              </p:cNvSpPr>
              <p:nvPr/>
            </p:nvSpPr>
            <p:spPr bwMode="gray">
              <a:xfrm>
                <a:off x="-915" y="1824"/>
                <a:ext cx="84" cy="101"/>
              </a:xfrm>
              <a:custGeom>
                <a:avLst/>
                <a:gdLst>
                  <a:gd name="T0" fmla="*/ 84 w 167"/>
                  <a:gd name="T1" fmla="*/ 33 h 202"/>
                  <a:gd name="T2" fmla="*/ 70 w 167"/>
                  <a:gd name="T3" fmla="*/ 36 h 202"/>
                  <a:gd name="T4" fmla="*/ 60 w 167"/>
                  <a:gd name="T5" fmla="*/ 40 h 202"/>
                  <a:gd name="T6" fmla="*/ 50 w 167"/>
                  <a:gd name="T7" fmla="*/ 48 h 202"/>
                  <a:gd name="T8" fmla="*/ 43 w 167"/>
                  <a:gd name="T9" fmla="*/ 59 h 202"/>
                  <a:gd name="T10" fmla="*/ 40 w 167"/>
                  <a:gd name="T11" fmla="*/ 70 h 202"/>
                  <a:gd name="T12" fmla="*/ 39 w 167"/>
                  <a:gd name="T13" fmla="*/ 85 h 202"/>
                  <a:gd name="T14" fmla="*/ 128 w 167"/>
                  <a:gd name="T15" fmla="*/ 85 h 202"/>
                  <a:gd name="T16" fmla="*/ 126 w 167"/>
                  <a:gd name="T17" fmla="*/ 70 h 202"/>
                  <a:gd name="T18" fmla="*/ 122 w 167"/>
                  <a:gd name="T19" fmla="*/ 59 h 202"/>
                  <a:gd name="T20" fmla="*/ 116 w 167"/>
                  <a:gd name="T21" fmla="*/ 48 h 202"/>
                  <a:gd name="T22" fmla="*/ 107 w 167"/>
                  <a:gd name="T23" fmla="*/ 40 h 202"/>
                  <a:gd name="T24" fmla="*/ 96 w 167"/>
                  <a:gd name="T25" fmla="*/ 36 h 202"/>
                  <a:gd name="T26" fmla="*/ 84 w 167"/>
                  <a:gd name="T27" fmla="*/ 33 h 202"/>
                  <a:gd name="T28" fmla="*/ 84 w 167"/>
                  <a:gd name="T29" fmla="*/ 0 h 202"/>
                  <a:gd name="T30" fmla="*/ 105 w 167"/>
                  <a:gd name="T31" fmla="*/ 2 h 202"/>
                  <a:gd name="T32" fmla="*/ 123 w 167"/>
                  <a:gd name="T33" fmla="*/ 9 h 202"/>
                  <a:gd name="T34" fmla="*/ 138 w 167"/>
                  <a:gd name="T35" fmla="*/ 20 h 202"/>
                  <a:gd name="T36" fmla="*/ 151 w 167"/>
                  <a:gd name="T37" fmla="*/ 35 h 202"/>
                  <a:gd name="T38" fmla="*/ 160 w 167"/>
                  <a:gd name="T39" fmla="*/ 52 h 202"/>
                  <a:gd name="T40" fmla="*/ 165 w 167"/>
                  <a:gd name="T41" fmla="*/ 73 h 202"/>
                  <a:gd name="T42" fmla="*/ 167 w 167"/>
                  <a:gd name="T43" fmla="*/ 96 h 202"/>
                  <a:gd name="T44" fmla="*/ 167 w 167"/>
                  <a:gd name="T45" fmla="*/ 113 h 202"/>
                  <a:gd name="T46" fmla="*/ 39 w 167"/>
                  <a:gd name="T47" fmla="*/ 113 h 202"/>
                  <a:gd name="T48" fmla="*/ 41 w 167"/>
                  <a:gd name="T49" fmla="*/ 132 h 202"/>
                  <a:gd name="T50" fmla="*/ 47 w 167"/>
                  <a:gd name="T51" fmla="*/ 147 h 202"/>
                  <a:gd name="T52" fmla="*/ 57 w 167"/>
                  <a:gd name="T53" fmla="*/ 158 h 202"/>
                  <a:gd name="T54" fmla="*/ 71 w 167"/>
                  <a:gd name="T55" fmla="*/ 165 h 202"/>
                  <a:gd name="T56" fmla="*/ 90 w 167"/>
                  <a:gd name="T57" fmla="*/ 169 h 202"/>
                  <a:gd name="T58" fmla="*/ 103 w 167"/>
                  <a:gd name="T59" fmla="*/ 167 h 202"/>
                  <a:gd name="T60" fmla="*/ 116 w 167"/>
                  <a:gd name="T61" fmla="*/ 163 h 202"/>
                  <a:gd name="T62" fmla="*/ 126 w 167"/>
                  <a:gd name="T63" fmla="*/ 157 h 202"/>
                  <a:gd name="T64" fmla="*/ 137 w 167"/>
                  <a:gd name="T65" fmla="*/ 148 h 202"/>
                  <a:gd name="T66" fmla="*/ 162 w 167"/>
                  <a:gd name="T67" fmla="*/ 172 h 202"/>
                  <a:gd name="T68" fmla="*/ 150 w 167"/>
                  <a:gd name="T69" fmla="*/ 182 h 202"/>
                  <a:gd name="T70" fmla="*/ 137 w 167"/>
                  <a:gd name="T71" fmla="*/ 191 h 202"/>
                  <a:gd name="T72" fmla="*/ 123 w 167"/>
                  <a:gd name="T73" fmla="*/ 197 h 202"/>
                  <a:gd name="T74" fmla="*/ 107 w 167"/>
                  <a:gd name="T75" fmla="*/ 201 h 202"/>
                  <a:gd name="T76" fmla="*/ 88 w 167"/>
                  <a:gd name="T77" fmla="*/ 202 h 202"/>
                  <a:gd name="T78" fmla="*/ 70 w 167"/>
                  <a:gd name="T79" fmla="*/ 201 h 202"/>
                  <a:gd name="T80" fmla="*/ 54 w 167"/>
                  <a:gd name="T81" fmla="*/ 197 h 202"/>
                  <a:gd name="T82" fmla="*/ 39 w 167"/>
                  <a:gd name="T83" fmla="*/ 191 h 202"/>
                  <a:gd name="T84" fmla="*/ 25 w 167"/>
                  <a:gd name="T85" fmla="*/ 180 h 202"/>
                  <a:gd name="T86" fmla="*/ 15 w 167"/>
                  <a:gd name="T87" fmla="*/ 166 h 202"/>
                  <a:gd name="T88" fmla="*/ 6 w 167"/>
                  <a:gd name="T89" fmla="*/ 149 h 202"/>
                  <a:gd name="T90" fmla="*/ 2 w 167"/>
                  <a:gd name="T91" fmla="*/ 127 h 202"/>
                  <a:gd name="T92" fmla="*/ 0 w 167"/>
                  <a:gd name="T93" fmla="*/ 102 h 202"/>
                  <a:gd name="T94" fmla="*/ 2 w 167"/>
                  <a:gd name="T95" fmla="*/ 75 h 202"/>
                  <a:gd name="T96" fmla="*/ 8 w 167"/>
                  <a:gd name="T97" fmla="*/ 53 h 202"/>
                  <a:gd name="T98" fmla="*/ 17 w 167"/>
                  <a:gd name="T99" fmla="*/ 35 h 202"/>
                  <a:gd name="T100" fmla="*/ 30 w 167"/>
                  <a:gd name="T101" fmla="*/ 20 h 202"/>
                  <a:gd name="T102" fmla="*/ 45 w 167"/>
                  <a:gd name="T103" fmla="*/ 9 h 202"/>
                  <a:gd name="T104" fmla="*/ 63 w 167"/>
                  <a:gd name="T105" fmla="*/ 2 h 202"/>
                  <a:gd name="T106" fmla="*/ 84 w 167"/>
                  <a:gd name="T10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7" h="202">
                    <a:moveTo>
                      <a:pt x="84" y="33"/>
                    </a:moveTo>
                    <a:lnTo>
                      <a:pt x="70" y="36"/>
                    </a:lnTo>
                    <a:lnTo>
                      <a:pt x="60" y="40"/>
                    </a:lnTo>
                    <a:lnTo>
                      <a:pt x="50" y="48"/>
                    </a:lnTo>
                    <a:lnTo>
                      <a:pt x="43" y="59"/>
                    </a:lnTo>
                    <a:lnTo>
                      <a:pt x="40" y="70"/>
                    </a:lnTo>
                    <a:lnTo>
                      <a:pt x="39" y="85"/>
                    </a:lnTo>
                    <a:lnTo>
                      <a:pt x="128" y="85"/>
                    </a:lnTo>
                    <a:lnTo>
                      <a:pt x="126" y="70"/>
                    </a:lnTo>
                    <a:lnTo>
                      <a:pt x="122" y="59"/>
                    </a:lnTo>
                    <a:lnTo>
                      <a:pt x="116" y="48"/>
                    </a:lnTo>
                    <a:lnTo>
                      <a:pt x="107" y="40"/>
                    </a:lnTo>
                    <a:lnTo>
                      <a:pt x="96" y="36"/>
                    </a:lnTo>
                    <a:lnTo>
                      <a:pt x="84" y="33"/>
                    </a:lnTo>
                    <a:close/>
                    <a:moveTo>
                      <a:pt x="84" y="0"/>
                    </a:moveTo>
                    <a:lnTo>
                      <a:pt x="105" y="2"/>
                    </a:lnTo>
                    <a:lnTo>
                      <a:pt x="123" y="9"/>
                    </a:lnTo>
                    <a:lnTo>
                      <a:pt x="138" y="20"/>
                    </a:lnTo>
                    <a:lnTo>
                      <a:pt x="151" y="35"/>
                    </a:lnTo>
                    <a:lnTo>
                      <a:pt x="160" y="52"/>
                    </a:lnTo>
                    <a:lnTo>
                      <a:pt x="165" y="73"/>
                    </a:lnTo>
                    <a:lnTo>
                      <a:pt x="167" y="96"/>
                    </a:lnTo>
                    <a:lnTo>
                      <a:pt x="167" y="113"/>
                    </a:lnTo>
                    <a:lnTo>
                      <a:pt x="39" y="113"/>
                    </a:lnTo>
                    <a:lnTo>
                      <a:pt x="41" y="132"/>
                    </a:lnTo>
                    <a:lnTo>
                      <a:pt x="47" y="147"/>
                    </a:lnTo>
                    <a:lnTo>
                      <a:pt x="57" y="158"/>
                    </a:lnTo>
                    <a:lnTo>
                      <a:pt x="71" y="165"/>
                    </a:lnTo>
                    <a:lnTo>
                      <a:pt x="90" y="169"/>
                    </a:lnTo>
                    <a:lnTo>
                      <a:pt x="103" y="167"/>
                    </a:lnTo>
                    <a:lnTo>
                      <a:pt x="116" y="163"/>
                    </a:lnTo>
                    <a:lnTo>
                      <a:pt x="126" y="157"/>
                    </a:lnTo>
                    <a:lnTo>
                      <a:pt x="137" y="148"/>
                    </a:lnTo>
                    <a:lnTo>
                      <a:pt x="162" y="172"/>
                    </a:lnTo>
                    <a:lnTo>
                      <a:pt x="150" y="182"/>
                    </a:lnTo>
                    <a:lnTo>
                      <a:pt x="137" y="191"/>
                    </a:lnTo>
                    <a:lnTo>
                      <a:pt x="123" y="197"/>
                    </a:lnTo>
                    <a:lnTo>
                      <a:pt x="107" y="201"/>
                    </a:lnTo>
                    <a:lnTo>
                      <a:pt x="88" y="202"/>
                    </a:lnTo>
                    <a:lnTo>
                      <a:pt x="70" y="201"/>
                    </a:lnTo>
                    <a:lnTo>
                      <a:pt x="54" y="197"/>
                    </a:lnTo>
                    <a:lnTo>
                      <a:pt x="39" y="191"/>
                    </a:lnTo>
                    <a:lnTo>
                      <a:pt x="25" y="180"/>
                    </a:lnTo>
                    <a:lnTo>
                      <a:pt x="15" y="166"/>
                    </a:lnTo>
                    <a:lnTo>
                      <a:pt x="6" y="149"/>
                    </a:lnTo>
                    <a:lnTo>
                      <a:pt x="2" y="127"/>
                    </a:lnTo>
                    <a:lnTo>
                      <a:pt x="0" y="102"/>
                    </a:lnTo>
                    <a:lnTo>
                      <a:pt x="2" y="75"/>
                    </a:lnTo>
                    <a:lnTo>
                      <a:pt x="8" y="53"/>
                    </a:lnTo>
                    <a:lnTo>
                      <a:pt x="17" y="35"/>
                    </a:lnTo>
                    <a:lnTo>
                      <a:pt x="30" y="20"/>
                    </a:lnTo>
                    <a:lnTo>
                      <a:pt x="45" y="9"/>
                    </a:lnTo>
                    <a:lnTo>
                      <a:pt x="63" y="2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" name="Freeform 20"/>
              <p:cNvSpPr>
                <a:spLocks/>
              </p:cNvSpPr>
              <p:nvPr/>
            </p:nvSpPr>
            <p:spPr bwMode="gray">
              <a:xfrm>
                <a:off x="-757" y="1797"/>
                <a:ext cx="51" cy="127"/>
              </a:xfrm>
              <a:custGeom>
                <a:avLst/>
                <a:gdLst>
                  <a:gd name="T0" fmla="*/ 22 w 100"/>
                  <a:gd name="T1" fmla="*/ 0 h 253"/>
                  <a:gd name="T2" fmla="*/ 62 w 100"/>
                  <a:gd name="T3" fmla="*/ 0 h 253"/>
                  <a:gd name="T4" fmla="*/ 62 w 100"/>
                  <a:gd name="T5" fmla="*/ 55 h 253"/>
                  <a:gd name="T6" fmla="*/ 100 w 100"/>
                  <a:gd name="T7" fmla="*/ 55 h 253"/>
                  <a:gd name="T8" fmla="*/ 100 w 100"/>
                  <a:gd name="T9" fmla="*/ 86 h 253"/>
                  <a:gd name="T10" fmla="*/ 62 w 100"/>
                  <a:gd name="T11" fmla="*/ 86 h 253"/>
                  <a:gd name="T12" fmla="*/ 62 w 100"/>
                  <a:gd name="T13" fmla="*/ 196 h 253"/>
                  <a:gd name="T14" fmla="*/ 63 w 100"/>
                  <a:gd name="T15" fmla="*/ 205 h 253"/>
                  <a:gd name="T16" fmla="*/ 67 w 100"/>
                  <a:gd name="T17" fmla="*/ 213 h 253"/>
                  <a:gd name="T18" fmla="*/ 74 w 100"/>
                  <a:gd name="T19" fmla="*/ 217 h 253"/>
                  <a:gd name="T20" fmla="*/ 83 w 100"/>
                  <a:gd name="T21" fmla="*/ 219 h 253"/>
                  <a:gd name="T22" fmla="*/ 100 w 100"/>
                  <a:gd name="T23" fmla="*/ 219 h 253"/>
                  <a:gd name="T24" fmla="*/ 100 w 100"/>
                  <a:gd name="T25" fmla="*/ 253 h 253"/>
                  <a:gd name="T26" fmla="*/ 76 w 100"/>
                  <a:gd name="T27" fmla="*/ 253 h 253"/>
                  <a:gd name="T28" fmla="*/ 59 w 100"/>
                  <a:gd name="T29" fmla="*/ 250 h 253"/>
                  <a:gd name="T30" fmla="*/ 46 w 100"/>
                  <a:gd name="T31" fmla="*/ 245 h 253"/>
                  <a:gd name="T32" fmla="*/ 35 w 100"/>
                  <a:gd name="T33" fmla="*/ 237 h 253"/>
                  <a:gd name="T34" fmla="*/ 27 w 100"/>
                  <a:gd name="T35" fmla="*/ 225 h 253"/>
                  <a:gd name="T36" fmla="*/ 23 w 100"/>
                  <a:gd name="T37" fmla="*/ 212 h 253"/>
                  <a:gd name="T38" fmla="*/ 22 w 100"/>
                  <a:gd name="T39" fmla="*/ 198 h 253"/>
                  <a:gd name="T40" fmla="*/ 22 w 100"/>
                  <a:gd name="T41" fmla="*/ 86 h 253"/>
                  <a:gd name="T42" fmla="*/ 0 w 100"/>
                  <a:gd name="T43" fmla="*/ 86 h 253"/>
                  <a:gd name="T44" fmla="*/ 0 w 100"/>
                  <a:gd name="T45" fmla="*/ 55 h 253"/>
                  <a:gd name="T46" fmla="*/ 22 w 100"/>
                  <a:gd name="T47" fmla="*/ 55 h 253"/>
                  <a:gd name="T48" fmla="*/ 22 w 100"/>
                  <a:gd name="T49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0" h="253">
                    <a:moveTo>
                      <a:pt x="22" y="0"/>
                    </a:moveTo>
                    <a:lnTo>
                      <a:pt x="62" y="0"/>
                    </a:lnTo>
                    <a:lnTo>
                      <a:pt x="62" y="55"/>
                    </a:lnTo>
                    <a:lnTo>
                      <a:pt x="100" y="55"/>
                    </a:lnTo>
                    <a:lnTo>
                      <a:pt x="100" y="86"/>
                    </a:lnTo>
                    <a:lnTo>
                      <a:pt x="62" y="86"/>
                    </a:lnTo>
                    <a:lnTo>
                      <a:pt x="62" y="196"/>
                    </a:lnTo>
                    <a:lnTo>
                      <a:pt x="63" y="205"/>
                    </a:lnTo>
                    <a:lnTo>
                      <a:pt x="67" y="213"/>
                    </a:lnTo>
                    <a:lnTo>
                      <a:pt x="74" y="217"/>
                    </a:lnTo>
                    <a:lnTo>
                      <a:pt x="83" y="219"/>
                    </a:lnTo>
                    <a:lnTo>
                      <a:pt x="100" y="219"/>
                    </a:lnTo>
                    <a:lnTo>
                      <a:pt x="100" y="253"/>
                    </a:lnTo>
                    <a:lnTo>
                      <a:pt x="76" y="253"/>
                    </a:lnTo>
                    <a:lnTo>
                      <a:pt x="59" y="250"/>
                    </a:lnTo>
                    <a:lnTo>
                      <a:pt x="46" y="245"/>
                    </a:lnTo>
                    <a:lnTo>
                      <a:pt x="35" y="237"/>
                    </a:lnTo>
                    <a:lnTo>
                      <a:pt x="27" y="225"/>
                    </a:lnTo>
                    <a:lnTo>
                      <a:pt x="23" y="212"/>
                    </a:lnTo>
                    <a:lnTo>
                      <a:pt x="22" y="198"/>
                    </a:lnTo>
                    <a:lnTo>
                      <a:pt x="22" y="86"/>
                    </a:lnTo>
                    <a:lnTo>
                      <a:pt x="0" y="86"/>
                    </a:lnTo>
                    <a:lnTo>
                      <a:pt x="0" y="55"/>
                    </a:lnTo>
                    <a:lnTo>
                      <a:pt x="22" y="55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" name="Freeform 21"/>
              <p:cNvSpPr>
                <a:spLocks/>
              </p:cNvSpPr>
              <p:nvPr/>
            </p:nvSpPr>
            <p:spPr bwMode="gray">
              <a:xfrm>
                <a:off x="-678" y="1785"/>
                <a:ext cx="79" cy="139"/>
              </a:xfrm>
              <a:custGeom>
                <a:avLst/>
                <a:gdLst>
                  <a:gd name="T0" fmla="*/ 0 w 159"/>
                  <a:gd name="T1" fmla="*/ 0 h 277"/>
                  <a:gd name="T2" fmla="*/ 39 w 159"/>
                  <a:gd name="T3" fmla="*/ 0 h 277"/>
                  <a:gd name="T4" fmla="*/ 39 w 159"/>
                  <a:gd name="T5" fmla="*/ 100 h 277"/>
                  <a:gd name="T6" fmla="*/ 54 w 159"/>
                  <a:gd name="T7" fmla="*/ 87 h 277"/>
                  <a:gd name="T8" fmla="*/ 71 w 159"/>
                  <a:gd name="T9" fmla="*/ 80 h 277"/>
                  <a:gd name="T10" fmla="*/ 91 w 159"/>
                  <a:gd name="T11" fmla="*/ 77 h 277"/>
                  <a:gd name="T12" fmla="*/ 110 w 159"/>
                  <a:gd name="T13" fmla="*/ 79 h 277"/>
                  <a:gd name="T14" fmla="*/ 127 w 159"/>
                  <a:gd name="T15" fmla="*/ 86 h 277"/>
                  <a:gd name="T16" fmla="*/ 139 w 159"/>
                  <a:gd name="T17" fmla="*/ 95 h 277"/>
                  <a:gd name="T18" fmla="*/ 149 w 159"/>
                  <a:gd name="T19" fmla="*/ 107 h 277"/>
                  <a:gd name="T20" fmla="*/ 155 w 159"/>
                  <a:gd name="T21" fmla="*/ 121 h 277"/>
                  <a:gd name="T22" fmla="*/ 159 w 159"/>
                  <a:gd name="T23" fmla="*/ 135 h 277"/>
                  <a:gd name="T24" fmla="*/ 159 w 159"/>
                  <a:gd name="T25" fmla="*/ 151 h 277"/>
                  <a:gd name="T26" fmla="*/ 159 w 159"/>
                  <a:gd name="T27" fmla="*/ 277 h 277"/>
                  <a:gd name="T28" fmla="*/ 120 w 159"/>
                  <a:gd name="T29" fmla="*/ 277 h 277"/>
                  <a:gd name="T30" fmla="*/ 120 w 159"/>
                  <a:gd name="T31" fmla="*/ 157 h 277"/>
                  <a:gd name="T32" fmla="*/ 117 w 159"/>
                  <a:gd name="T33" fmla="*/ 140 h 277"/>
                  <a:gd name="T34" fmla="*/ 113 w 159"/>
                  <a:gd name="T35" fmla="*/ 128 h 277"/>
                  <a:gd name="T36" fmla="*/ 104 w 159"/>
                  <a:gd name="T37" fmla="*/ 120 h 277"/>
                  <a:gd name="T38" fmla="*/ 93 w 159"/>
                  <a:gd name="T39" fmla="*/ 115 h 277"/>
                  <a:gd name="T40" fmla="*/ 80 w 159"/>
                  <a:gd name="T41" fmla="*/ 113 h 277"/>
                  <a:gd name="T42" fmla="*/ 68 w 159"/>
                  <a:gd name="T43" fmla="*/ 115 h 277"/>
                  <a:gd name="T44" fmla="*/ 56 w 159"/>
                  <a:gd name="T45" fmla="*/ 120 h 277"/>
                  <a:gd name="T46" fmla="*/ 47 w 159"/>
                  <a:gd name="T47" fmla="*/ 128 h 277"/>
                  <a:gd name="T48" fmla="*/ 41 w 159"/>
                  <a:gd name="T49" fmla="*/ 140 h 277"/>
                  <a:gd name="T50" fmla="*/ 39 w 159"/>
                  <a:gd name="T51" fmla="*/ 157 h 277"/>
                  <a:gd name="T52" fmla="*/ 39 w 159"/>
                  <a:gd name="T53" fmla="*/ 277 h 277"/>
                  <a:gd name="T54" fmla="*/ 0 w 159"/>
                  <a:gd name="T55" fmla="*/ 277 h 277"/>
                  <a:gd name="T56" fmla="*/ 0 w 159"/>
                  <a:gd name="T57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9" h="277">
                    <a:moveTo>
                      <a:pt x="0" y="0"/>
                    </a:moveTo>
                    <a:lnTo>
                      <a:pt x="39" y="0"/>
                    </a:lnTo>
                    <a:lnTo>
                      <a:pt x="39" y="100"/>
                    </a:lnTo>
                    <a:lnTo>
                      <a:pt x="54" y="87"/>
                    </a:lnTo>
                    <a:lnTo>
                      <a:pt x="71" y="80"/>
                    </a:lnTo>
                    <a:lnTo>
                      <a:pt x="91" y="77"/>
                    </a:lnTo>
                    <a:lnTo>
                      <a:pt x="110" y="79"/>
                    </a:lnTo>
                    <a:lnTo>
                      <a:pt x="127" y="86"/>
                    </a:lnTo>
                    <a:lnTo>
                      <a:pt x="139" y="95"/>
                    </a:lnTo>
                    <a:lnTo>
                      <a:pt x="149" y="107"/>
                    </a:lnTo>
                    <a:lnTo>
                      <a:pt x="155" y="121"/>
                    </a:lnTo>
                    <a:lnTo>
                      <a:pt x="159" y="135"/>
                    </a:lnTo>
                    <a:lnTo>
                      <a:pt x="159" y="151"/>
                    </a:lnTo>
                    <a:lnTo>
                      <a:pt x="159" y="277"/>
                    </a:lnTo>
                    <a:lnTo>
                      <a:pt x="120" y="277"/>
                    </a:lnTo>
                    <a:lnTo>
                      <a:pt x="120" y="157"/>
                    </a:lnTo>
                    <a:lnTo>
                      <a:pt x="117" y="140"/>
                    </a:lnTo>
                    <a:lnTo>
                      <a:pt x="113" y="128"/>
                    </a:lnTo>
                    <a:lnTo>
                      <a:pt x="104" y="120"/>
                    </a:lnTo>
                    <a:lnTo>
                      <a:pt x="93" y="115"/>
                    </a:lnTo>
                    <a:lnTo>
                      <a:pt x="80" y="113"/>
                    </a:lnTo>
                    <a:lnTo>
                      <a:pt x="68" y="115"/>
                    </a:lnTo>
                    <a:lnTo>
                      <a:pt x="56" y="120"/>
                    </a:lnTo>
                    <a:lnTo>
                      <a:pt x="47" y="128"/>
                    </a:lnTo>
                    <a:lnTo>
                      <a:pt x="41" y="140"/>
                    </a:lnTo>
                    <a:lnTo>
                      <a:pt x="39" y="157"/>
                    </a:lnTo>
                    <a:lnTo>
                      <a:pt x="39" y="277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" name="Freeform 22"/>
              <p:cNvSpPr>
                <a:spLocks noEditPoints="1"/>
              </p:cNvSpPr>
              <p:nvPr/>
            </p:nvSpPr>
            <p:spPr bwMode="gray">
              <a:xfrm>
                <a:off x="-571" y="1824"/>
                <a:ext cx="83" cy="101"/>
              </a:xfrm>
              <a:custGeom>
                <a:avLst/>
                <a:gdLst>
                  <a:gd name="T0" fmla="*/ 83 w 167"/>
                  <a:gd name="T1" fmla="*/ 33 h 202"/>
                  <a:gd name="T2" fmla="*/ 71 w 167"/>
                  <a:gd name="T3" fmla="*/ 36 h 202"/>
                  <a:gd name="T4" fmla="*/ 59 w 167"/>
                  <a:gd name="T5" fmla="*/ 40 h 202"/>
                  <a:gd name="T6" fmla="*/ 51 w 167"/>
                  <a:gd name="T7" fmla="*/ 48 h 202"/>
                  <a:gd name="T8" fmla="*/ 44 w 167"/>
                  <a:gd name="T9" fmla="*/ 59 h 202"/>
                  <a:gd name="T10" fmla="*/ 41 w 167"/>
                  <a:gd name="T11" fmla="*/ 70 h 202"/>
                  <a:gd name="T12" fmla="*/ 39 w 167"/>
                  <a:gd name="T13" fmla="*/ 85 h 202"/>
                  <a:gd name="T14" fmla="*/ 128 w 167"/>
                  <a:gd name="T15" fmla="*/ 85 h 202"/>
                  <a:gd name="T16" fmla="*/ 126 w 167"/>
                  <a:gd name="T17" fmla="*/ 70 h 202"/>
                  <a:gd name="T18" fmla="*/ 122 w 167"/>
                  <a:gd name="T19" fmla="*/ 59 h 202"/>
                  <a:gd name="T20" fmla="*/ 116 w 167"/>
                  <a:gd name="T21" fmla="*/ 48 h 202"/>
                  <a:gd name="T22" fmla="*/ 107 w 167"/>
                  <a:gd name="T23" fmla="*/ 40 h 202"/>
                  <a:gd name="T24" fmla="*/ 96 w 167"/>
                  <a:gd name="T25" fmla="*/ 36 h 202"/>
                  <a:gd name="T26" fmla="*/ 83 w 167"/>
                  <a:gd name="T27" fmla="*/ 33 h 202"/>
                  <a:gd name="T28" fmla="*/ 83 w 167"/>
                  <a:gd name="T29" fmla="*/ 0 h 202"/>
                  <a:gd name="T30" fmla="*/ 105 w 167"/>
                  <a:gd name="T31" fmla="*/ 2 h 202"/>
                  <a:gd name="T32" fmla="*/ 124 w 167"/>
                  <a:gd name="T33" fmla="*/ 9 h 202"/>
                  <a:gd name="T34" fmla="*/ 139 w 167"/>
                  <a:gd name="T35" fmla="*/ 20 h 202"/>
                  <a:gd name="T36" fmla="*/ 150 w 167"/>
                  <a:gd name="T37" fmla="*/ 35 h 202"/>
                  <a:gd name="T38" fmla="*/ 159 w 167"/>
                  <a:gd name="T39" fmla="*/ 52 h 202"/>
                  <a:gd name="T40" fmla="*/ 165 w 167"/>
                  <a:gd name="T41" fmla="*/ 73 h 202"/>
                  <a:gd name="T42" fmla="*/ 167 w 167"/>
                  <a:gd name="T43" fmla="*/ 96 h 202"/>
                  <a:gd name="T44" fmla="*/ 167 w 167"/>
                  <a:gd name="T45" fmla="*/ 113 h 202"/>
                  <a:gd name="T46" fmla="*/ 39 w 167"/>
                  <a:gd name="T47" fmla="*/ 113 h 202"/>
                  <a:gd name="T48" fmla="*/ 42 w 167"/>
                  <a:gd name="T49" fmla="*/ 132 h 202"/>
                  <a:gd name="T50" fmla="*/ 47 w 167"/>
                  <a:gd name="T51" fmla="*/ 147 h 202"/>
                  <a:gd name="T52" fmla="*/ 58 w 167"/>
                  <a:gd name="T53" fmla="*/ 158 h 202"/>
                  <a:gd name="T54" fmla="*/ 72 w 167"/>
                  <a:gd name="T55" fmla="*/ 165 h 202"/>
                  <a:gd name="T56" fmla="*/ 89 w 167"/>
                  <a:gd name="T57" fmla="*/ 169 h 202"/>
                  <a:gd name="T58" fmla="*/ 104 w 167"/>
                  <a:gd name="T59" fmla="*/ 167 h 202"/>
                  <a:gd name="T60" fmla="*/ 117 w 167"/>
                  <a:gd name="T61" fmla="*/ 163 h 202"/>
                  <a:gd name="T62" fmla="*/ 127 w 167"/>
                  <a:gd name="T63" fmla="*/ 157 h 202"/>
                  <a:gd name="T64" fmla="*/ 137 w 167"/>
                  <a:gd name="T65" fmla="*/ 148 h 202"/>
                  <a:gd name="T66" fmla="*/ 163 w 167"/>
                  <a:gd name="T67" fmla="*/ 172 h 202"/>
                  <a:gd name="T68" fmla="*/ 150 w 167"/>
                  <a:gd name="T69" fmla="*/ 182 h 202"/>
                  <a:gd name="T70" fmla="*/ 137 w 167"/>
                  <a:gd name="T71" fmla="*/ 191 h 202"/>
                  <a:gd name="T72" fmla="*/ 124 w 167"/>
                  <a:gd name="T73" fmla="*/ 197 h 202"/>
                  <a:gd name="T74" fmla="*/ 107 w 167"/>
                  <a:gd name="T75" fmla="*/ 201 h 202"/>
                  <a:gd name="T76" fmla="*/ 89 w 167"/>
                  <a:gd name="T77" fmla="*/ 202 h 202"/>
                  <a:gd name="T78" fmla="*/ 71 w 167"/>
                  <a:gd name="T79" fmla="*/ 201 h 202"/>
                  <a:gd name="T80" fmla="*/ 54 w 167"/>
                  <a:gd name="T81" fmla="*/ 197 h 202"/>
                  <a:gd name="T82" fmla="*/ 38 w 167"/>
                  <a:gd name="T83" fmla="*/ 191 h 202"/>
                  <a:gd name="T84" fmla="*/ 26 w 167"/>
                  <a:gd name="T85" fmla="*/ 180 h 202"/>
                  <a:gd name="T86" fmla="*/ 15 w 167"/>
                  <a:gd name="T87" fmla="*/ 166 h 202"/>
                  <a:gd name="T88" fmla="*/ 7 w 167"/>
                  <a:gd name="T89" fmla="*/ 149 h 202"/>
                  <a:gd name="T90" fmla="*/ 1 w 167"/>
                  <a:gd name="T91" fmla="*/ 127 h 202"/>
                  <a:gd name="T92" fmla="*/ 0 w 167"/>
                  <a:gd name="T93" fmla="*/ 102 h 202"/>
                  <a:gd name="T94" fmla="*/ 2 w 167"/>
                  <a:gd name="T95" fmla="*/ 75 h 202"/>
                  <a:gd name="T96" fmla="*/ 8 w 167"/>
                  <a:gd name="T97" fmla="*/ 53 h 202"/>
                  <a:gd name="T98" fmla="*/ 17 w 167"/>
                  <a:gd name="T99" fmla="*/ 35 h 202"/>
                  <a:gd name="T100" fmla="*/ 29 w 167"/>
                  <a:gd name="T101" fmla="*/ 20 h 202"/>
                  <a:gd name="T102" fmla="*/ 45 w 167"/>
                  <a:gd name="T103" fmla="*/ 9 h 202"/>
                  <a:gd name="T104" fmla="*/ 62 w 167"/>
                  <a:gd name="T105" fmla="*/ 2 h 202"/>
                  <a:gd name="T106" fmla="*/ 83 w 167"/>
                  <a:gd name="T10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7" h="202">
                    <a:moveTo>
                      <a:pt x="83" y="33"/>
                    </a:moveTo>
                    <a:lnTo>
                      <a:pt x="71" y="36"/>
                    </a:lnTo>
                    <a:lnTo>
                      <a:pt x="59" y="40"/>
                    </a:lnTo>
                    <a:lnTo>
                      <a:pt x="51" y="48"/>
                    </a:lnTo>
                    <a:lnTo>
                      <a:pt x="44" y="59"/>
                    </a:lnTo>
                    <a:lnTo>
                      <a:pt x="41" y="70"/>
                    </a:lnTo>
                    <a:lnTo>
                      <a:pt x="39" y="85"/>
                    </a:lnTo>
                    <a:lnTo>
                      <a:pt x="128" y="85"/>
                    </a:lnTo>
                    <a:lnTo>
                      <a:pt x="126" y="70"/>
                    </a:lnTo>
                    <a:lnTo>
                      <a:pt x="122" y="59"/>
                    </a:lnTo>
                    <a:lnTo>
                      <a:pt x="116" y="48"/>
                    </a:lnTo>
                    <a:lnTo>
                      <a:pt x="107" y="40"/>
                    </a:lnTo>
                    <a:lnTo>
                      <a:pt x="96" y="36"/>
                    </a:lnTo>
                    <a:lnTo>
                      <a:pt x="83" y="33"/>
                    </a:lnTo>
                    <a:close/>
                    <a:moveTo>
                      <a:pt x="83" y="0"/>
                    </a:moveTo>
                    <a:lnTo>
                      <a:pt x="105" y="2"/>
                    </a:lnTo>
                    <a:lnTo>
                      <a:pt x="124" y="9"/>
                    </a:lnTo>
                    <a:lnTo>
                      <a:pt x="139" y="20"/>
                    </a:lnTo>
                    <a:lnTo>
                      <a:pt x="150" y="35"/>
                    </a:lnTo>
                    <a:lnTo>
                      <a:pt x="159" y="52"/>
                    </a:lnTo>
                    <a:lnTo>
                      <a:pt x="165" y="73"/>
                    </a:lnTo>
                    <a:lnTo>
                      <a:pt x="167" y="96"/>
                    </a:lnTo>
                    <a:lnTo>
                      <a:pt x="167" y="113"/>
                    </a:lnTo>
                    <a:lnTo>
                      <a:pt x="39" y="113"/>
                    </a:lnTo>
                    <a:lnTo>
                      <a:pt x="42" y="132"/>
                    </a:lnTo>
                    <a:lnTo>
                      <a:pt x="47" y="147"/>
                    </a:lnTo>
                    <a:lnTo>
                      <a:pt x="58" y="158"/>
                    </a:lnTo>
                    <a:lnTo>
                      <a:pt x="72" y="165"/>
                    </a:lnTo>
                    <a:lnTo>
                      <a:pt x="89" y="169"/>
                    </a:lnTo>
                    <a:lnTo>
                      <a:pt x="104" y="167"/>
                    </a:lnTo>
                    <a:lnTo>
                      <a:pt x="117" y="163"/>
                    </a:lnTo>
                    <a:lnTo>
                      <a:pt x="127" y="157"/>
                    </a:lnTo>
                    <a:lnTo>
                      <a:pt x="137" y="148"/>
                    </a:lnTo>
                    <a:lnTo>
                      <a:pt x="163" y="172"/>
                    </a:lnTo>
                    <a:lnTo>
                      <a:pt x="150" y="182"/>
                    </a:lnTo>
                    <a:lnTo>
                      <a:pt x="137" y="191"/>
                    </a:lnTo>
                    <a:lnTo>
                      <a:pt x="124" y="197"/>
                    </a:lnTo>
                    <a:lnTo>
                      <a:pt x="107" y="201"/>
                    </a:lnTo>
                    <a:lnTo>
                      <a:pt x="89" y="202"/>
                    </a:lnTo>
                    <a:lnTo>
                      <a:pt x="71" y="201"/>
                    </a:lnTo>
                    <a:lnTo>
                      <a:pt x="54" y="197"/>
                    </a:lnTo>
                    <a:lnTo>
                      <a:pt x="38" y="191"/>
                    </a:lnTo>
                    <a:lnTo>
                      <a:pt x="26" y="180"/>
                    </a:lnTo>
                    <a:lnTo>
                      <a:pt x="15" y="166"/>
                    </a:lnTo>
                    <a:lnTo>
                      <a:pt x="7" y="149"/>
                    </a:lnTo>
                    <a:lnTo>
                      <a:pt x="1" y="127"/>
                    </a:lnTo>
                    <a:lnTo>
                      <a:pt x="0" y="102"/>
                    </a:lnTo>
                    <a:lnTo>
                      <a:pt x="2" y="75"/>
                    </a:lnTo>
                    <a:lnTo>
                      <a:pt x="8" y="53"/>
                    </a:lnTo>
                    <a:lnTo>
                      <a:pt x="17" y="35"/>
                    </a:lnTo>
                    <a:lnTo>
                      <a:pt x="29" y="20"/>
                    </a:lnTo>
                    <a:lnTo>
                      <a:pt x="45" y="9"/>
                    </a:lnTo>
                    <a:lnTo>
                      <a:pt x="62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" name="Freeform 23"/>
              <p:cNvSpPr>
                <a:spLocks/>
              </p:cNvSpPr>
              <p:nvPr/>
            </p:nvSpPr>
            <p:spPr bwMode="gray">
              <a:xfrm>
                <a:off x="-417" y="1785"/>
                <a:ext cx="51" cy="139"/>
              </a:xfrm>
              <a:custGeom>
                <a:avLst/>
                <a:gdLst>
                  <a:gd name="T0" fmla="*/ 77 w 102"/>
                  <a:gd name="T1" fmla="*/ 0 h 279"/>
                  <a:gd name="T2" fmla="*/ 102 w 102"/>
                  <a:gd name="T3" fmla="*/ 0 h 279"/>
                  <a:gd name="T4" fmla="*/ 102 w 102"/>
                  <a:gd name="T5" fmla="*/ 34 h 279"/>
                  <a:gd name="T6" fmla="*/ 85 w 102"/>
                  <a:gd name="T7" fmla="*/ 34 h 279"/>
                  <a:gd name="T8" fmla="*/ 74 w 102"/>
                  <a:gd name="T9" fmla="*/ 35 h 279"/>
                  <a:gd name="T10" fmla="*/ 68 w 102"/>
                  <a:gd name="T11" fmla="*/ 40 h 279"/>
                  <a:gd name="T12" fmla="*/ 64 w 102"/>
                  <a:gd name="T13" fmla="*/ 48 h 279"/>
                  <a:gd name="T14" fmla="*/ 63 w 102"/>
                  <a:gd name="T15" fmla="*/ 57 h 279"/>
                  <a:gd name="T16" fmla="*/ 63 w 102"/>
                  <a:gd name="T17" fmla="*/ 81 h 279"/>
                  <a:gd name="T18" fmla="*/ 102 w 102"/>
                  <a:gd name="T19" fmla="*/ 81 h 279"/>
                  <a:gd name="T20" fmla="*/ 102 w 102"/>
                  <a:gd name="T21" fmla="*/ 112 h 279"/>
                  <a:gd name="T22" fmla="*/ 63 w 102"/>
                  <a:gd name="T23" fmla="*/ 112 h 279"/>
                  <a:gd name="T24" fmla="*/ 63 w 102"/>
                  <a:gd name="T25" fmla="*/ 279 h 279"/>
                  <a:gd name="T26" fmla="*/ 23 w 102"/>
                  <a:gd name="T27" fmla="*/ 279 h 279"/>
                  <a:gd name="T28" fmla="*/ 23 w 102"/>
                  <a:gd name="T29" fmla="*/ 112 h 279"/>
                  <a:gd name="T30" fmla="*/ 0 w 102"/>
                  <a:gd name="T31" fmla="*/ 112 h 279"/>
                  <a:gd name="T32" fmla="*/ 0 w 102"/>
                  <a:gd name="T33" fmla="*/ 81 h 279"/>
                  <a:gd name="T34" fmla="*/ 23 w 102"/>
                  <a:gd name="T35" fmla="*/ 81 h 279"/>
                  <a:gd name="T36" fmla="*/ 23 w 102"/>
                  <a:gd name="T37" fmla="*/ 55 h 279"/>
                  <a:gd name="T38" fmla="*/ 25 w 102"/>
                  <a:gd name="T39" fmla="*/ 41 h 279"/>
                  <a:gd name="T40" fmla="*/ 29 w 102"/>
                  <a:gd name="T41" fmla="*/ 28 h 279"/>
                  <a:gd name="T42" fmla="*/ 36 w 102"/>
                  <a:gd name="T43" fmla="*/ 17 h 279"/>
                  <a:gd name="T44" fmla="*/ 47 w 102"/>
                  <a:gd name="T45" fmla="*/ 8 h 279"/>
                  <a:gd name="T46" fmla="*/ 60 w 102"/>
                  <a:gd name="T47" fmla="*/ 3 h 279"/>
                  <a:gd name="T48" fmla="*/ 77 w 102"/>
                  <a:gd name="T49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" h="279">
                    <a:moveTo>
                      <a:pt x="77" y="0"/>
                    </a:moveTo>
                    <a:lnTo>
                      <a:pt x="102" y="0"/>
                    </a:lnTo>
                    <a:lnTo>
                      <a:pt x="102" y="34"/>
                    </a:lnTo>
                    <a:lnTo>
                      <a:pt x="85" y="34"/>
                    </a:lnTo>
                    <a:lnTo>
                      <a:pt x="74" y="35"/>
                    </a:lnTo>
                    <a:lnTo>
                      <a:pt x="68" y="40"/>
                    </a:lnTo>
                    <a:lnTo>
                      <a:pt x="64" y="48"/>
                    </a:lnTo>
                    <a:lnTo>
                      <a:pt x="63" y="57"/>
                    </a:lnTo>
                    <a:lnTo>
                      <a:pt x="63" y="81"/>
                    </a:lnTo>
                    <a:lnTo>
                      <a:pt x="102" y="81"/>
                    </a:lnTo>
                    <a:lnTo>
                      <a:pt x="102" y="112"/>
                    </a:lnTo>
                    <a:lnTo>
                      <a:pt x="63" y="112"/>
                    </a:lnTo>
                    <a:lnTo>
                      <a:pt x="63" y="279"/>
                    </a:lnTo>
                    <a:lnTo>
                      <a:pt x="23" y="279"/>
                    </a:lnTo>
                    <a:lnTo>
                      <a:pt x="23" y="112"/>
                    </a:lnTo>
                    <a:lnTo>
                      <a:pt x="0" y="112"/>
                    </a:lnTo>
                    <a:lnTo>
                      <a:pt x="0" y="81"/>
                    </a:lnTo>
                    <a:lnTo>
                      <a:pt x="23" y="81"/>
                    </a:lnTo>
                    <a:lnTo>
                      <a:pt x="23" y="55"/>
                    </a:lnTo>
                    <a:lnTo>
                      <a:pt x="25" y="41"/>
                    </a:lnTo>
                    <a:lnTo>
                      <a:pt x="29" y="28"/>
                    </a:lnTo>
                    <a:lnTo>
                      <a:pt x="36" y="17"/>
                    </a:lnTo>
                    <a:lnTo>
                      <a:pt x="47" y="8"/>
                    </a:lnTo>
                    <a:lnTo>
                      <a:pt x="60" y="3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8" name="Freeform 24"/>
              <p:cNvSpPr>
                <a:spLocks noEditPoints="1"/>
              </p:cNvSpPr>
              <p:nvPr/>
            </p:nvSpPr>
            <p:spPr bwMode="gray">
              <a:xfrm>
                <a:off x="-352" y="1824"/>
                <a:ext cx="80" cy="101"/>
              </a:xfrm>
              <a:custGeom>
                <a:avLst/>
                <a:gdLst>
                  <a:gd name="T0" fmla="*/ 75 w 160"/>
                  <a:gd name="T1" fmla="*/ 113 h 202"/>
                  <a:gd name="T2" fmla="*/ 58 w 160"/>
                  <a:gd name="T3" fmla="*/ 114 h 202"/>
                  <a:gd name="T4" fmla="*/ 48 w 160"/>
                  <a:gd name="T5" fmla="*/ 120 h 202"/>
                  <a:gd name="T6" fmla="*/ 41 w 160"/>
                  <a:gd name="T7" fmla="*/ 129 h 202"/>
                  <a:gd name="T8" fmla="*/ 39 w 160"/>
                  <a:gd name="T9" fmla="*/ 141 h 202"/>
                  <a:gd name="T10" fmla="*/ 41 w 160"/>
                  <a:gd name="T11" fmla="*/ 154 h 202"/>
                  <a:gd name="T12" fmla="*/ 47 w 160"/>
                  <a:gd name="T13" fmla="*/ 162 h 202"/>
                  <a:gd name="T14" fmla="*/ 60 w 160"/>
                  <a:gd name="T15" fmla="*/ 167 h 202"/>
                  <a:gd name="T16" fmla="*/ 76 w 160"/>
                  <a:gd name="T17" fmla="*/ 170 h 202"/>
                  <a:gd name="T18" fmla="*/ 88 w 160"/>
                  <a:gd name="T19" fmla="*/ 169 h 202"/>
                  <a:gd name="T20" fmla="*/ 101 w 160"/>
                  <a:gd name="T21" fmla="*/ 165 h 202"/>
                  <a:gd name="T22" fmla="*/ 112 w 160"/>
                  <a:gd name="T23" fmla="*/ 158 h 202"/>
                  <a:gd name="T24" fmla="*/ 116 w 160"/>
                  <a:gd name="T25" fmla="*/ 151 h 202"/>
                  <a:gd name="T26" fmla="*/ 120 w 160"/>
                  <a:gd name="T27" fmla="*/ 141 h 202"/>
                  <a:gd name="T28" fmla="*/ 120 w 160"/>
                  <a:gd name="T29" fmla="*/ 129 h 202"/>
                  <a:gd name="T30" fmla="*/ 120 w 160"/>
                  <a:gd name="T31" fmla="*/ 113 h 202"/>
                  <a:gd name="T32" fmla="*/ 75 w 160"/>
                  <a:gd name="T33" fmla="*/ 113 h 202"/>
                  <a:gd name="T34" fmla="*/ 78 w 160"/>
                  <a:gd name="T35" fmla="*/ 0 h 202"/>
                  <a:gd name="T36" fmla="*/ 103 w 160"/>
                  <a:gd name="T37" fmla="*/ 2 h 202"/>
                  <a:gd name="T38" fmla="*/ 124 w 160"/>
                  <a:gd name="T39" fmla="*/ 8 h 202"/>
                  <a:gd name="T40" fmla="*/ 139 w 160"/>
                  <a:gd name="T41" fmla="*/ 17 h 202"/>
                  <a:gd name="T42" fmla="*/ 151 w 160"/>
                  <a:gd name="T43" fmla="*/ 31 h 202"/>
                  <a:gd name="T44" fmla="*/ 158 w 160"/>
                  <a:gd name="T45" fmla="*/ 47 h 202"/>
                  <a:gd name="T46" fmla="*/ 160 w 160"/>
                  <a:gd name="T47" fmla="*/ 68 h 202"/>
                  <a:gd name="T48" fmla="*/ 160 w 160"/>
                  <a:gd name="T49" fmla="*/ 200 h 202"/>
                  <a:gd name="T50" fmla="*/ 121 w 160"/>
                  <a:gd name="T51" fmla="*/ 200 h 202"/>
                  <a:gd name="T52" fmla="*/ 121 w 160"/>
                  <a:gd name="T53" fmla="*/ 182 h 202"/>
                  <a:gd name="T54" fmla="*/ 110 w 160"/>
                  <a:gd name="T55" fmla="*/ 192 h 202"/>
                  <a:gd name="T56" fmla="*/ 99 w 160"/>
                  <a:gd name="T57" fmla="*/ 197 h 202"/>
                  <a:gd name="T58" fmla="*/ 85 w 160"/>
                  <a:gd name="T59" fmla="*/ 201 h 202"/>
                  <a:gd name="T60" fmla="*/ 69 w 160"/>
                  <a:gd name="T61" fmla="*/ 202 h 202"/>
                  <a:gd name="T62" fmla="*/ 52 w 160"/>
                  <a:gd name="T63" fmla="*/ 201 h 202"/>
                  <a:gd name="T64" fmla="*/ 38 w 160"/>
                  <a:gd name="T65" fmla="*/ 197 h 202"/>
                  <a:gd name="T66" fmla="*/ 26 w 160"/>
                  <a:gd name="T67" fmla="*/ 192 h 202"/>
                  <a:gd name="T68" fmla="*/ 16 w 160"/>
                  <a:gd name="T69" fmla="*/ 185 h 202"/>
                  <a:gd name="T70" fmla="*/ 8 w 160"/>
                  <a:gd name="T71" fmla="*/ 172 h 202"/>
                  <a:gd name="T72" fmla="*/ 2 w 160"/>
                  <a:gd name="T73" fmla="*/ 158 h 202"/>
                  <a:gd name="T74" fmla="*/ 0 w 160"/>
                  <a:gd name="T75" fmla="*/ 142 h 202"/>
                  <a:gd name="T76" fmla="*/ 2 w 160"/>
                  <a:gd name="T77" fmla="*/ 126 h 202"/>
                  <a:gd name="T78" fmla="*/ 8 w 160"/>
                  <a:gd name="T79" fmla="*/ 112 h 202"/>
                  <a:gd name="T80" fmla="*/ 17 w 160"/>
                  <a:gd name="T81" fmla="*/ 102 h 202"/>
                  <a:gd name="T82" fmla="*/ 31 w 160"/>
                  <a:gd name="T83" fmla="*/ 92 h 202"/>
                  <a:gd name="T84" fmla="*/ 48 w 160"/>
                  <a:gd name="T85" fmla="*/ 87 h 202"/>
                  <a:gd name="T86" fmla="*/ 69 w 160"/>
                  <a:gd name="T87" fmla="*/ 85 h 202"/>
                  <a:gd name="T88" fmla="*/ 120 w 160"/>
                  <a:gd name="T89" fmla="*/ 85 h 202"/>
                  <a:gd name="T90" fmla="*/ 120 w 160"/>
                  <a:gd name="T91" fmla="*/ 72 h 202"/>
                  <a:gd name="T92" fmla="*/ 118 w 160"/>
                  <a:gd name="T93" fmla="*/ 58 h 202"/>
                  <a:gd name="T94" fmla="*/ 114 w 160"/>
                  <a:gd name="T95" fmla="*/ 47 h 202"/>
                  <a:gd name="T96" fmla="*/ 106 w 160"/>
                  <a:gd name="T97" fmla="*/ 40 h 202"/>
                  <a:gd name="T98" fmla="*/ 93 w 160"/>
                  <a:gd name="T99" fmla="*/ 36 h 202"/>
                  <a:gd name="T100" fmla="*/ 77 w 160"/>
                  <a:gd name="T101" fmla="*/ 35 h 202"/>
                  <a:gd name="T102" fmla="*/ 63 w 160"/>
                  <a:gd name="T103" fmla="*/ 36 h 202"/>
                  <a:gd name="T104" fmla="*/ 52 w 160"/>
                  <a:gd name="T105" fmla="*/ 39 h 202"/>
                  <a:gd name="T106" fmla="*/ 42 w 160"/>
                  <a:gd name="T107" fmla="*/ 45 h 202"/>
                  <a:gd name="T108" fmla="*/ 34 w 160"/>
                  <a:gd name="T109" fmla="*/ 54 h 202"/>
                  <a:gd name="T110" fmla="*/ 9 w 160"/>
                  <a:gd name="T111" fmla="*/ 29 h 202"/>
                  <a:gd name="T112" fmla="*/ 23 w 160"/>
                  <a:gd name="T113" fmla="*/ 16 h 202"/>
                  <a:gd name="T114" fmla="*/ 38 w 160"/>
                  <a:gd name="T115" fmla="*/ 7 h 202"/>
                  <a:gd name="T116" fmla="*/ 56 w 160"/>
                  <a:gd name="T117" fmla="*/ 2 h 202"/>
                  <a:gd name="T118" fmla="*/ 78 w 160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0" h="202">
                    <a:moveTo>
                      <a:pt x="75" y="113"/>
                    </a:moveTo>
                    <a:lnTo>
                      <a:pt x="58" y="114"/>
                    </a:lnTo>
                    <a:lnTo>
                      <a:pt x="48" y="120"/>
                    </a:lnTo>
                    <a:lnTo>
                      <a:pt x="41" y="129"/>
                    </a:lnTo>
                    <a:lnTo>
                      <a:pt x="39" y="141"/>
                    </a:lnTo>
                    <a:lnTo>
                      <a:pt x="41" y="154"/>
                    </a:lnTo>
                    <a:lnTo>
                      <a:pt x="47" y="162"/>
                    </a:lnTo>
                    <a:lnTo>
                      <a:pt x="60" y="167"/>
                    </a:lnTo>
                    <a:lnTo>
                      <a:pt x="76" y="170"/>
                    </a:lnTo>
                    <a:lnTo>
                      <a:pt x="88" y="169"/>
                    </a:lnTo>
                    <a:lnTo>
                      <a:pt x="101" y="165"/>
                    </a:lnTo>
                    <a:lnTo>
                      <a:pt x="112" y="158"/>
                    </a:lnTo>
                    <a:lnTo>
                      <a:pt x="116" y="151"/>
                    </a:lnTo>
                    <a:lnTo>
                      <a:pt x="120" y="141"/>
                    </a:lnTo>
                    <a:lnTo>
                      <a:pt x="120" y="129"/>
                    </a:lnTo>
                    <a:lnTo>
                      <a:pt x="120" y="113"/>
                    </a:lnTo>
                    <a:lnTo>
                      <a:pt x="75" y="113"/>
                    </a:lnTo>
                    <a:close/>
                    <a:moveTo>
                      <a:pt x="78" y="0"/>
                    </a:moveTo>
                    <a:lnTo>
                      <a:pt x="103" y="2"/>
                    </a:lnTo>
                    <a:lnTo>
                      <a:pt x="124" y="8"/>
                    </a:lnTo>
                    <a:lnTo>
                      <a:pt x="139" y="17"/>
                    </a:lnTo>
                    <a:lnTo>
                      <a:pt x="151" y="31"/>
                    </a:lnTo>
                    <a:lnTo>
                      <a:pt x="158" y="47"/>
                    </a:lnTo>
                    <a:lnTo>
                      <a:pt x="160" y="68"/>
                    </a:lnTo>
                    <a:lnTo>
                      <a:pt x="160" y="200"/>
                    </a:lnTo>
                    <a:lnTo>
                      <a:pt x="121" y="200"/>
                    </a:lnTo>
                    <a:lnTo>
                      <a:pt x="121" y="182"/>
                    </a:lnTo>
                    <a:lnTo>
                      <a:pt x="110" y="192"/>
                    </a:lnTo>
                    <a:lnTo>
                      <a:pt x="99" y="197"/>
                    </a:lnTo>
                    <a:lnTo>
                      <a:pt x="85" y="201"/>
                    </a:lnTo>
                    <a:lnTo>
                      <a:pt x="69" y="202"/>
                    </a:lnTo>
                    <a:lnTo>
                      <a:pt x="52" y="201"/>
                    </a:lnTo>
                    <a:lnTo>
                      <a:pt x="38" y="197"/>
                    </a:lnTo>
                    <a:lnTo>
                      <a:pt x="26" y="192"/>
                    </a:lnTo>
                    <a:lnTo>
                      <a:pt x="16" y="185"/>
                    </a:lnTo>
                    <a:lnTo>
                      <a:pt x="8" y="172"/>
                    </a:lnTo>
                    <a:lnTo>
                      <a:pt x="2" y="158"/>
                    </a:lnTo>
                    <a:lnTo>
                      <a:pt x="0" y="142"/>
                    </a:lnTo>
                    <a:lnTo>
                      <a:pt x="2" y="126"/>
                    </a:lnTo>
                    <a:lnTo>
                      <a:pt x="8" y="112"/>
                    </a:lnTo>
                    <a:lnTo>
                      <a:pt x="17" y="102"/>
                    </a:lnTo>
                    <a:lnTo>
                      <a:pt x="31" y="92"/>
                    </a:lnTo>
                    <a:lnTo>
                      <a:pt x="48" y="87"/>
                    </a:lnTo>
                    <a:lnTo>
                      <a:pt x="69" y="85"/>
                    </a:lnTo>
                    <a:lnTo>
                      <a:pt x="120" y="85"/>
                    </a:lnTo>
                    <a:lnTo>
                      <a:pt x="120" y="72"/>
                    </a:lnTo>
                    <a:lnTo>
                      <a:pt x="118" y="58"/>
                    </a:lnTo>
                    <a:lnTo>
                      <a:pt x="114" y="47"/>
                    </a:lnTo>
                    <a:lnTo>
                      <a:pt x="106" y="40"/>
                    </a:lnTo>
                    <a:lnTo>
                      <a:pt x="93" y="36"/>
                    </a:lnTo>
                    <a:lnTo>
                      <a:pt x="77" y="35"/>
                    </a:lnTo>
                    <a:lnTo>
                      <a:pt x="63" y="36"/>
                    </a:lnTo>
                    <a:lnTo>
                      <a:pt x="52" y="39"/>
                    </a:lnTo>
                    <a:lnTo>
                      <a:pt x="42" y="45"/>
                    </a:lnTo>
                    <a:lnTo>
                      <a:pt x="34" y="54"/>
                    </a:lnTo>
                    <a:lnTo>
                      <a:pt x="9" y="29"/>
                    </a:lnTo>
                    <a:lnTo>
                      <a:pt x="23" y="16"/>
                    </a:lnTo>
                    <a:lnTo>
                      <a:pt x="38" y="7"/>
                    </a:lnTo>
                    <a:lnTo>
                      <a:pt x="56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" name="Freeform 25"/>
              <p:cNvSpPr>
                <a:spLocks/>
              </p:cNvSpPr>
              <p:nvPr/>
            </p:nvSpPr>
            <p:spPr bwMode="gray">
              <a:xfrm>
                <a:off x="-248" y="1824"/>
                <a:ext cx="76" cy="101"/>
              </a:xfrm>
              <a:custGeom>
                <a:avLst/>
                <a:gdLst>
                  <a:gd name="T0" fmla="*/ 88 w 153"/>
                  <a:gd name="T1" fmla="*/ 0 h 202"/>
                  <a:gd name="T2" fmla="*/ 108 w 153"/>
                  <a:gd name="T3" fmla="*/ 2 h 202"/>
                  <a:gd name="T4" fmla="*/ 124 w 153"/>
                  <a:gd name="T5" fmla="*/ 7 h 202"/>
                  <a:gd name="T6" fmla="*/ 139 w 153"/>
                  <a:gd name="T7" fmla="*/ 15 h 202"/>
                  <a:gd name="T8" fmla="*/ 153 w 153"/>
                  <a:gd name="T9" fmla="*/ 28 h 202"/>
                  <a:gd name="T10" fmla="*/ 126 w 153"/>
                  <a:gd name="T11" fmla="*/ 54 h 202"/>
                  <a:gd name="T12" fmla="*/ 115 w 153"/>
                  <a:gd name="T13" fmla="*/ 44 h 202"/>
                  <a:gd name="T14" fmla="*/ 102 w 153"/>
                  <a:gd name="T15" fmla="*/ 38 h 202"/>
                  <a:gd name="T16" fmla="*/ 88 w 153"/>
                  <a:gd name="T17" fmla="*/ 36 h 202"/>
                  <a:gd name="T18" fmla="*/ 74 w 153"/>
                  <a:gd name="T19" fmla="*/ 38 h 202"/>
                  <a:gd name="T20" fmla="*/ 62 w 153"/>
                  <a:gd name="T21" fmla="*/ 44 h 202"/>
                  <a:gd name="T22" fmla="*/ 52 w 153"/>
                  <a:gd name="T23" fmla="*/ 53 h 202"/>
                  <a:gd name="T24" fmla="*/ 45 w 153"/>
                  <a:gd name="T25" fmla="*/ 66 h 202"/>
                  <a:gd name="T26" fmla="*/ 41 w 153"/>
                  <a:gd name="T27" fmla="*/ 81 h 202"/>
                  <a:gd name="T28" fmla="*/ 40 w 153"/>
                  <a:gd name="T29" fmla="*/ 102 h 202"/>
                  <a:gd name="T30" fmla="*/ 41 w 153"/>
                  <a:gd name="T31" fmla="*/ 121 h 202"/>
                  <a:gd name="T32" fmla="*/ 45 w 153"/>
                  <a:gd name="T33" fmla="*/ 137 h 202"/>
                  <a:gd name="T34" fmla="*/ 52 w 153"/>
                  <a:gd name="T35" fmla="*/ 149 h 202"/>
                  <a:gd name="T36" fmla="*/ 62 w 153"/>
                  <a:gd name="T37" fmla="*/ 159 h 202"/>
                  <a:gd name="T38" fmla="*/ 74 w 153"/>
                  <a:gd name="T39" fmla="*/ 165 h 202"/>
                  <a:gd name="T40" fmla="*/ 88 w 153"/>
                  <a:gd name="T41" fmla="*/ 167 h 202"/>
                  <a:gd name="T42" fmla="*/ 102 w 153"/>
                  <a:gd name="T43" fmla="*/ 165 h 202"/>
                  <a:gd name="T44" fmla="*/ 115 w 153"/>
                  <a:gd name="T45" fmla="*/ 159 h 202"/>
                  <a:gd name="T46" fmla="*/ 126 w 153"/>
                  <a:gd name="T47" fmla="*/ 148 h 202"/>
                  <a:gd name="T48" fmla="*/ 153 w 153"/>
                  <a:gd name="T49" fmla="*/ 174 h 202"/>
                  <a:gd name="T50" fmla="*/ 139 w 153"/>
                  <a:gd name="T51" fmla="*/ 187 h 202"/>
                  <a:gd name="T52" fmla="*/ 124 w 153"/>
                  <a:gd name="T53" fmla="*/ 195 h 202"/>
                  <a:gd name="T54" fmla="*/ 108 w 153"/>
                  <a:gd name="T55" fmla="*/ 201 h 202"/>
                  <a:gd name="T56" fmla="*/ 88 w 153"/>
                  <a:gd name="T57" fmla="*/ 202 h 202"/>
                  <a:gd name="T58" fmla="*/ 72 w 153"/>
                  <a:gd name="T59" fmla="*/ 201 h 202"/>
                  <a:gd name="T60" fmla="*/ 56 w 153"/>
                  <a:gd name="T61" fmla="*/ 196 h 202"/>
                  <a:gd name="T62" fmla="*/ 41 w 153"/>
                  <a:gd name="T63" fmla="*/ 189 h 202"/>
                  <a:gd name="T64" fmla="*/ 28 w 153"/>
                  <a:gd name="T65" fmla="*/ 179 h 202"/>
                  <a:gd name="T66" fmla="*/ 17 w 153"/>
                  <a:gd name="T67" fmla="*/ 165 h 202"/>
                  <a:gd name="T68" fmla="*/ 8 w 153"/>
                  <a:gd name="T69" fmla="*/ 148 h 202"/>
                  <a:gd name="T70" fmla="*/ 3 w 153"/>
                  <a:gd name="T71" fmla="*/ 127 h 202"/>
                  <a:gd name="T72" fmla="*/ 0 w 153"/>
                  <a:gd name="T73" fmla="*/ 102 h 202"/>
                  <a:gd name="T74" fmla="*/ 3 w 153"/>
                  <a:gd name="T75" fmla="*/ 76 h 202"/>
                  <a:gd name="T76" fmla="*/ 8 w 153"/>
                  <a:gd name="T77" fmla="*/ 54 h 202"/>
                  <a:gd name="T78" fmla="*/ 17 w 153"/>
                  <a:gd name="T79" fmla="*/ 37 h 202"/>
                  <a:gd name="T80" fmla="*/ 28 w 153"/>
                  <a:gd name="T81" fmla="*/ 23 h 202"/>
                  <a:gd name="T82" fmla="*/ 41 w 153"/>
                  <a:gd name="T83" fmla="*/ 13 h 202"/>
                  <a:gd name="T84" fmla="*/ 56 w 153"/>
                  <a:gd name="T85" fmla="*/ 6 h 202"/>
                  <a:gd name="T86" fmla="*/ 72 w 153"/>
                  <a:gd name="T87" fmla="*/ 2 h 202"/>
                  <a:gd name="T88" fmla="*/ 88 w 153"/>
                  <a:gd name="T8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3" h="202">
                    <a:moveTo>
                      <a:pt x="88" y="0"/>
                    </a:moveTo>
                    <a:lnTo>
                      <a:pt x="108" y="2"/>
                    </a:lnTo>
                    <a:lnTo>
                      <a:pt x="124" y="7"/>
                    </a:lnTo>
                    <a:lnTo>
                      <a:pt x="139" y="15"/>
                    </a:lnTo>
                    <a:lnTo>
                      <a:pt x="153" y="28"/>
                    </a:lnTo>
                    <a:lnTo>
                      <a:pt x="126" y="54"/>
                    </a:lnTo>
                    <a:lnTo>
                      <a:pt x="115" y="44"/>
                    </a:lnTo>
                    <a:lnTo>
                      <a:pt x="102" y="38"/>
                    </a:lnTo>
                    <a:lnTo>
                      <a:pt x="88" y="36"/>
                    </a:lnTo>
                    <a:lnTo>
                      <a:pt x="74" y="38"/>
                    </a:lnTo>
                    <a:lnTo>
                      <a:pt x="62" y="44"/>
                    </a:lnTo>
                    <a:lnTo>
                      <a:pt x="52" y="53"/>
                    </a:lnTo>
                    <a:lnTo>
                      <a:pt x="45" y="66"/>
                    </a:lnTo>
                    <a:lnTo>
                      <a:pt x="41" y="81"/>
                    </a:lnTo>
                    <a:lnTo>
                      <a:pt x="40" y="102"/>
                    </a:lnTo>
                    <a:lnTo>
                      <a:pt x="41" y="121"/>
                    </a:lnTo>
                    <a:lnTo>
                      <a:pt x="45" y="137"/>
                    </a:lnTo>
                    <a:lnTo>
                      <a:pt x="52" y="149"/>
                    </a:lnTo>
                    <a:lnTo>
                      <a:pt x="62" y="159"/>
                    </a:lnTo>
                    <a:lnTo>
                      <a:pt x="74" y="165"/>
                    </a:lnTo>
                    <a:lnTo>
                      <a:pt x="88" y="167"/>
                    </a:lnTo>
                    <a:lnTo>
                      <a:pt x="102" y="165"/>
                    </a:lnTo>
                    <a:lnTo>
                      <a:pt x="115" y="159"/>
                    </a:lnTo>
                    <a:lnTo>
                      <a:pt x="126" y="148"/>
                    </a:lnTo>
                    <a:lnTo>
                      <a:pt x="153" y="174"/>
                    </a:lnTo>
                    <a:lnTo>
                      <a:pt x="139" y="187"/>
                    </a:lnTo>
                    <a:lnTo>
                      <a:pt x="124" y="195"/>
                    </a:lnTo>
                    <a:lnTo>
                      <a:pt x="108" y="201"/>
                    </a:lnTo>
                    <a:lnTo>
                      <a:pt x="88" y="202"/>
                    </a:lnTo>
                    <a:lnTo>
                      <a:pt x="72" y="201"/>
                    </a:lnTo>
                    <a:lnTo>
                      <a:pt x="56" y="196"/>
                    </a:lnTo>
                    <a:lnTo>
                      <a:pt x="41" y="189"/>
                    </a:lnTo>
                    <a:lnTo>
                      <a:pt x="28" y="179"/>
                    </a:lnTo>
                    <a:lnTo>
                      <a:pt x="17" y="165"/>
                    </a:lnTo>
                    <a:lnTo>
                      <a:pt x="8" y="148"/>
                    </a:lnTo>
                    <a:lnTo>
                      <a:pt x="3" y="127"/>
                    </a:lnTo>
                    <a:lnTo>
                      <a:pt x="0" y="102"/>
                    </a:lnTo>
                    <a:lnTo>
                      <a:pt x="3" y="76"/>
                    </a:lnTo>
                    <a:lnTo>
                      <a:pt x="8" y="54"/>
                    </a:lnTo>
                    <a:lnTo>
                      <a:pt x="17" y="37"/>
                    </a:lnTo>
                    <a:lnTo>
                      <a:pt x="28" y="23"/>
                    </a:lnTo>
                    <a:lnTo>
                      <a:pt x="41" y="13"/>
                    </a:lnTo>
                    <a:lnTo>
                      <a:pt x="56" y="6"/>
                    </a:lnTo>
                    <a:lnTo>
                      <a:pt x="72" y="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" name="Freeform 26"/>
              <p:cNvSpPr>
                <a:spLocks/>
              </p:cNvSpPr>
              <p:nvPr/>
            </p:nvSpPr>
            <p:spPr bwMode="gray">
              <a:xfrm>
                <a:off x="-157" y="1797"/>
                <a:ext cx="51" cy="127"/>
              </a:xfrm>
              <a:custGeom>
                <a:avLst/>
                <a:gdLst>
                  <a:gd name="T0" fmla="*/ 23 w 100"/>
                  <a:gd name="T1" fmla="*/ 0 h 253"/>
                  <a:gd name="T2" fmla="*/ 62 w 100"/>
                  <a:gd name="T3" fmla="*/ 0 h 253"/>
                  <a:gd name="T4" fmla="*/ 62 w 100"/>
                  <a:gd name="T5" fmla="*/ 55 h 253"/>
                  <a:gd name="T6" fmla="*/ 100 w 100"/>
                  <a:gd name="T7" fmla="*/ 55 h 253"/>
                  <a:gd name="T8" fmla="*/ 100 w 100"/>
                  <a:gd name="T9" fmla="*/ 86 h 253"/>
                  <a:gd name="T10" fmla="*/ 62 w 100"/>
                  <a:gd name="T11" fmla="*/ 86 h 253"/>
                  <a:gd name="T12" fmla="*/ 62 w 100"/>
                  <a:gd name="T13" fmla="*/ 196 h 253"/>
                  <a:gd name="T14" fmla="*/ 63 w 100"/>
                  <a:gd name="T15" fmla="*/ 205 h 253"/>
                  <a:gd name="T16" fmla="*/ 67 w 100"/>
                  <a:gd name="T17" fmla="*/ 213 h 253"/>
                  <a:gd name="T18" fmla="*/ 74 w 100"/>
                  <a:gd name="T19" fmla="*/ 217 h 253"/>
                  <a:gd name="T20" fmla="*/ 84 w 100"/>
                  <a:gd name="T21" fmla="*/ 219 h 253"/>
                  <a:gd name="T22" fmla="*/ 100 w 100"/>
                  <a:gd name="T23" fmla="*/ 219 h 253"/>
                  <a:gd name="T24" fmla="*/ 100 w 100"/>
                  <a:gd name="T25" fmla="*/ 253 h 253"/>
                  <a:gd name="T26" fmla="*/ 76 w 100"/>
                  <a:gd name="T27" fmla="*/ 253 h 253"/>
                  <a:gd name="T28" fmla="*/ 60 w 100"/>
                  <a:gd name="T29" fmla="*/ 250 h 253"/>
                  <a:gd name="T30" fmla="*/ 46 w 100"/>
                  <a:gd name="T31" fmla="*/ 245 h 253"/>
                  <a:gd name="T32" fmla="*/ 36 w 100"/>
                  <a:gd name="T33" fmla="*/ 237 h 253"/>
                  <a:gd name="T34" fmla="*/ 29 w 100"/>
                  <a:gd name="T35" fmla="*/ 225 h 253"/>
                  <a:gd name="T36" fmla="*/ 24 w 100"/>
                  <a:gd name="T37" fmla="*/ 212 h 253"/>
                  <a:gd name="T38" fmla="*/ 23 w 100"/>
                  <a:gd name="T39" fmla="*/ 198 h 253"/>
                  <a:gd name="T40" fmla="*/ 23 w 100"/>
                  <a:gd name="T41" fmla="*/ 86 h 253"/>
                  <a:gd name="T42" fmla="*/ 0 w 100"/>
                  <a:gd name="T43" fmla="*/ 86 h 253"/>
                  <a:gd name="T44" fmla="*/ 0 w 100"/>
                  <a:gd name="T45" fmla="*/ 55 h 253"/>
                  <a:gd name="T46" fmla="*/ 23 w 100"/>
                  <a:gd name="T47" fmla="*/ 55 h 253"/>
                  <a:gd name="T48" fmla="*/ 23 w 100"/>
                  <a:gd name="T49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0" h="253">
                    <a:moveTo>
                      <a:pt x="23" y="0"/>
                    </a:moveTo>
                    <a:lnTo>
                      <a:pt x="62" y="0"/>
                    </a:lnTo>
                    <a:lnTo>
                      <a:pt x="62" y="55"/>
                    </a:lnTo>
                    <a:lnTo>
                      <a:pt x="100" y="55"/>
                    </a:lnTo>
                    <a:lnTo>
                      <a:pt x="100" y="86"/>
                    </a:lnTo>
                    <a:lnTo>
                      <a:pt x="62" y="86"/>
                    </a:lnTo>
                    <a:lnTo>
                      <a:pt x="62" y="196"/>
                    </a:lnTo>
                    <a:lnTo>
                      <a:pt x="63" y="205"/>
                    </a:lnTo>
                    <a:lnTo>
                      <a:pt x="67" y="213"/>
                    </a:lnTo>
                    <a:lnTo>
                      <a:pt x="74" y="217"/>
                    </a:lnTo>
                    <a:lnTo>
                      <a:pt x="84" y="219"/>
                    </a:lnTo>
                    <a:lnTo>
                      <a:pt x="100" y="219"/>
                    </a:lnTo>
                    <a:lnTo>
                      <a:pt x="100" y="253"/>
                    </a:lnTo>
                    <a:lnTo>
                      <a:pt x="76" y="253"/>
                    </a:lnTo>
                    <a:lnTo>
                      <a:pt x="60" y="250"/>
                    </a:lnTo>
                    <a:lnTo>
                      <a:pt x="46" y="245"/>
                    </a:lnTo>
                    <a:lnTo>
                      <a:pt x="36" y="237"/>
                    </a:lnTo>
                    <a:lnTo>
                      <a:pt x="29" y="225"/>
                    </a:lnTo>
                    <a:lnTo>
                      <a:pt x="24" y="212"/>
                    </a:lnTo>
                    <a:lnTo>
                      <a:pt x="23" y="198"/>
                    </a:lnTo>
                    <a:lnTo>
                      <a:pt x="23" y="86"/>
                    </a:lnTo>
                    <a:lnTo>
                      <a:pt x="0" y="86"/>
                    </a:lnTo>
                    <a:lnTo>
                      <a:pt x="0" y="55"/>
                    </a:lnTo>
                    <a:lnTo>
                      <a:pt x="23" y="5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" name="Freeform 27"/>
              <p:cNvSpPr>
                <a:spLocks/>
              </p:cNvSpPr>
              <p:nvPr/>
            </p:nvSpPr>
            <p:spPr bwMode="gray">
              <a:xfrm>
                <a:off x="-90" y="1824"/>
                <a:ext cx="82" cy="101"/>
              </a:xfrm>
              <a:custGeom>
                <a:avLst/>
                <a:gdLst>
                  <a:gd name="T0" fmla="*/ 83 w 163"/>
                  <a:gd name="T1" fmla="*/ 0 h 202"/>
                  <a:gd name="T2" fmla="*/ 105 w 163"/>
                  <a:gd name="T3" fmla="*/ 1 h 202"/>
                  <a:gd name="T4" fmla="*/ 124 w 163"/>
                  <a:gd name="T5" fmla="*/ 6 h 202"/>
                  <a:gd name="T6" fmla="*/ 141 w 163"/>
                  <a:gd name="T7" fmla="*/ 13 h 202"/>
                  <a:gd name="T8" fmla="*/ 156 w 163"/>
                  <a:gd name="T9" fmla="*/ 23 h 202"/>
                  <a:gd name="T10" fmla="*/ 131 w 163"/>
                  <a:gd name="T11" fmla="*/ 48 h 202"/>
                  <a:gd name="T12" fmla="*/ 117 w 163"/>
                  <a:gd name="T13" fmla="*/ 39 h 202"/>
                  <a:gd name="T14" fmla="*/ 101 w 163"/>
                  <a:gd name="T15" fmla="*/ 35 h 202"/>
                  <a:gd name="T16" fmla="*/ 83 w 163"/>
                  <a:gd name="T17" fmla="*/ 33 h 202"/>
                  <a:gd name="T18" fmla="*/ 66 w 163"/>
                  <a:gd name="T19" fmla="*/ 36 h 202"/>
                  <a:gd name="T20" fmla="*/ 56 w 163"/>
                  <a:gd name="T21" fmla="*/ 40 h 202"/>
                  <a:gd name="T22" fmla="*/ 49 w 163"/>
                  <a:gd name="T23" fmla="*/ 48 h 202"/>
                  <a:gd name="T24" fmla="*/ 47 w 163"/>
                  <a:gd name="T25" fmla="*/ 59 h 202"/>
                  <a:gd name="T26" fmla="*/ 48 w 163"/>
                  <a:gd name="T27" fmla="*/ 68 h 202"/>
                  <a:gd name="T28" fmla="*/ 54 w 163"/>
                  <a:gd name="T29" fmla="*/ 74 h 202"/>
                  <a:gd name="T30" fmla="*/ 62 w 163"/>
                  <a:gd name="T31" fmla="*/ 78 h 202"/>
                  <a:gd name="T32" fmla="*/ 75 w 163"/>
                  <a:gd name="T33" fmla="*/ 81 h 202"/>
                  <a:gd name="T34" fmla="*/ 102 w 163"/>
                  <a:gd name="T35" fmla="*/ 83 h 202"/>
                  <a:gd name="T36" fmla="*/ 124 w 163"/>
                  <a:gd name="T37" fmla="*/ 88 h 202"/>
                  <a:gd name="T38" fmla="*/ 141 w 163"/>
                  <a:gd name="T39" fmla="*/ 95 h 202"/>
                  <a:gd name="T40" fmla="*/ 154 w 163"/>
                  <a:gd name="T41" fmla="*/ 106 h 202"/>
                  <a:gd name="T42" fmla="*/ 161 w 163"/>
                  <a:gd name="T43" fmla="*/ 121 h 202"/>
                  <a:gd name="T44" fmla="*/ 163 w 163"/>
                  <a:gd name="T45" fmla="*/ 140 h 202"/>
                  <a:gd name="T46" fmla="*/ 161 w 163"/>
                  <a:gd name="T47" fmla="*/ 158 h 202"/>
                  <a:gd name="T48" fmla="*/ 153 w 163"/>
                  <a:gd name="T49" fmla="*/ 174 h 202"/>
                  <a:gd name="T50" fmla="*/ 140 w 163"/>
                  <a:gd name="T51" fmla="*/ 186 h 202"/>
                  <a:gd name="T52" fmla="*/ 124 w 163"/>
                  <a:gd name="T53" fmla="*/ 195 h 202"/>
                  <a:gd name="T54" fmla="*/ 105 w 163"/>
                  <a:gd name="T55" fmla="*/ 201 h 202"/>
                  <a:gd name="T56" fmla="*/ 81 w 163"/>
                  <a:gd name="T57" fmla="*/ 202 h 202"/>
                  <a:gd name="T58" fmla="*/ 58 w 163"/>
                  <a:gd name="T59" fmla="*/ 201 h 202"/>
                  <a:gd name="T60" fmla="*/ 38 w 163"/>
                  <a:gd name="T61" fmla="*/ 196 h 202"/>
                  <a:gd name="T62" fmla="*/ 18 w 163"/>
                  <a:gd name="T63" fmla="*/ 188 h 202"/>
                  <a:gd name="T64" fmla="*/ 0 w 163"/>
                  <a:gd name="T65" fmla="*/ 174 h 202"/>
                  <a:gd name="T66" fmla="*/ 25 w 163"/>
                  <a:gd name="T67" fmla="*/ 148 h 202"/>
                  <a:gd name="T68" fmla="*/ 38 w 163"/>
                  <a:gd name="T69" fmla="*/ 158 h 202"/>
                  <a:gd name="T70" fmla="*/ 53 w 163"/>
                  <a:gd name="T71" fmla="*/ 164 h 202"/>
                  <a:gd name="T72" fmla="*/ 68 w 163"/>
                  <a:gd name="T73" fmla="*/ 167 h 202"/>
                  <a:gd name="T74" fmla="*/ 81 w 163"/>
                  <a:gd name="T75" fmla="*/ 169 h 202"/>
                  <a:gd name="T76" fmla="*/ 95 w 163"/>
                  <a:gd name="T77" fmla="*/ 167 h 202"/>
                  <a:gd name="T78" fmla="*/ 108 w 163"/>
                  <a:gd name="T79" fmla="*/ 164 h 202"/>
                  <a:gd name="T80" fmla="*/ 117 w 163"/>
                  <a:gd name="T81" fmla="*/ 159 h 202"/>
                  <a:gd name="T82" fmla="*/ 123 w 163"/>
                  <a:gd name="T83" fmla="*/ 151 h 202"/>
                  <a:gd name="T84" fmla="*/ 125 w 163"/>
                  <a:gd name="T85" fmla="*/ 141 h 202"/>
                  <a:gd name="T86" fmla="*/ 123 w 163"/>
                  <a:gd name="T87" fmla="*/ 132 h 202"/>
                  <a:gd name="T88" fmla="*/ 120 w 163"/>
                  <a:gd name="T89" fmla="*/ 125 h 202"/>
                  <a:gd name="T90" fmla="*/ 110 w 163"/>
                  <a:gd name="T91" fmla="*/ 120 h 202"/>
                  <a:gd name="T92" fmla="*/ 99 w 163"/>
                  <a:gd name="T93" fmla="*/ 118 h 202"/>
                  <a:gd name="T94" fmla="*/ 68 w 163"/>
                  <a:gd name="T95" fmla="*/ 115 h 202"/>
                  <a:gd name="T96" fmla="*/ 50 w 163"/>
                  <a:gd name="T97" fmla="*/ 112 h 202"/>
                  <a:gd name="T98" fmla="*/ 35 w 163"/>
                  <a:gd name="T99" fmla="*/ 107 h 202"/>
                  <a:gd name="T100" fmla="*/ 24 w 163"/>
                  <a:gd name="T101" fmla="*/ 99 h 202"/>
                  <a:gd name="T102" fmla="*/ 16 w 163"/>
                  <a:gd name="T103" fmla="*/ 89 h 202"/>
                  <a:gd name="T104" fmla="*/ 11 w 163"/>
                  <a:gd name="T105" fmla="*/ 76 h 202"/>
                  <a:gd name="T106" fmla="*/ 9 w 163"/>
                  <a:gd name="T107" fmla="*/ 61 h 202"/>
                  <a:gd name="T108" fmla="*/ 11 w 163"/>
                  <a:gd name="T109" fmla="*/ 43 h 202"/>
                  <a:gd name="T110" fmla="*/ 19 w 163"/>
                  <a:gd name="T111" fmla="*/ 28 h 202"/>
                  <a:gd name="T112" fmla="*/ 31 w 163"/>
                  <a:gd name="T113" fmla="*/ 16 h 202"/>
                  <a:gd name="T114" fmla="*/ 46 w 163"/>
                  <a:gd name="T115" fmla="*/ 7 h 202"/>
                  <a:gd name="T116" fmla="*/ 63 w 163"/>
                  <a:gd name="T117" fmla="*/ 2 h 202"/>
                  <a:gd name="T118" fmla="*/ 83 w 163"/>
                  <a:gd name="T11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3" h="202">
                    <a:moveTo>
                      <a:pt x="83" y="0"/>
                    </a:moveTo>
                    <a:lnTo>
                      <a:pt x="105" y="1"/>
                    </a:lnTo>
                    <a:lnTo>
                      <a:pt x="124" y="6"/>
                    </a:lnTo>
                    <a:lnTo>
                      <a:pt x="141" y="13"/>
                    </a:lnTo>
                    <a:lnTo>
                      <a:pt x="156" y="23"/>
                    </a:lnTo>
                    <a:lnTo>
                      <a:pt x="131" y="48"/>
                    </a:lnTo>
                    <a:lnTo>
                      <a:pt x="117" y="39"/>
                    </a:lnTo>
                    <a:lnTo>
                      <a:pt x="101" y="35"/>
                    </a:lnTo>
                    <a:lnTo>
                      <a:pt x="83" y="33"/>
                    </a:lnTo>
                    <a:lnTo>
                      <a:pt x="66" y="36"/>
                    </a:lnTo>
                    <a:lnTo>
                      <a:pt x="56" y="40"/>
                    </a:lnTo>
                    <a:lnTo>
                      <a:pt x="49" y="48"/>
                    </a:lnTo>
                    <a:lnTo>
                      <a:pt x="47" y="59"/>
                    </a:lnTo>
                    <a:lnTo>
                      <a:pt x="48" y="68"/>
                    </a:lnTo>
                    <a:lnTo>
                      <a:pt x="54" y="74"/>
                    </a:lnTo>
                    <a:lnTo>
                      <a:pt x="62" y="78"/>
                    </a:lnTo>
                    <a:lnTo>
                      <a:pt x="75" y="81"/>
                    </a:lnTo>
                    <a:lnTo>
                      <a:pt x="102" y="83"/>
                    </a:lnTo>
                    <a:lnTo>
                      <a:pt x="124" y="88"/>
                    </a:lnTo>
                    <a:lnTo>
                      <a:pt x="141" y="95"/>
                    </a:lnTo>
                    <a:lnTo>
                      <a:pt x="154" y="106"/>
                    </a:lnTo>
                    <a:lnTo>
                      <a:pt x="161" y="121"/>
                    </a:lnTo>
                    <a:lnTo>
                      <a:pt x="163" y="140"/>
                    </a:lnTo>
                    <a:lnTo>
                      <a:pt x="161" y="158"/>
                    </a:lnTo>
                    <a:lnTo>
                      <a:pt x="153" y="174"/>
                    </a:lnTo>
                    <a:lnTo>
                      <a:pt x="140" y="186"/>
                    </a:lnTo>
                    <a:lnTo>
                      <a:pt x="124" y="195"/>
                    </a:lnTo>
                    <a:lnTo>
                      <a:pt x="105" y="201"/>
                    </a:lnTo>
                    <a:lnTo>
                      <a:pt x="81" y="202"/>
                    </a:lnTo>
                    <a:lnTo>
                      <a:pt x="58" y="201"/>
                    </a:lnTo>
                    <a:lnTo>
                      <a:pt x="38" y="196"/>
                    </a:lnTo>
                    <a:lnTo>
                      <a:pt x="18" y="188"/>
                    </a:lnTo>
                    <a:lnTo>
                      <a:pt x="0" y="174"/>
                    </a:lnTo>
                    <a:lnTo>
                      <a:pt x="25" y="148"/>
                    </a:lnTo>
                    <a:lnTo>
                      <a:pt x="38" y="158"/>
                    </a:lnTo>
                    <a:lnTo>
                      <a:pt x="53" y="164"/>
                    </a:lnTo>
                    <a:lnTo>
                      <a:pt x="68" y="167"/>
                    </a:lnTo>
                    <a:lnTo>
                      <a:pt x="81" y="169"/>
                    </a:lnTo>
                    <a:lnTo>
                      <a:pt x="95" y="167"/>
                    </a:lnTo>
                    <a:lnTo>
                      <a:pt x="108" y="164"/>
                    </a:lnTo>
                    <a:lnTo>
                      <a:pt x="117" y="159"/>
                    </a:lnTo>
                    <a:lnTo>
                      <a:pt x="123" y="151"/>
                    </a:lnTo>
                    <a:lnTo>
                      <a:pt x="125" y="141"/>
                    </a:lnTo>
                    <a:lnTo>
                      <a:pt x="123" y="132"/>
                    </a:lnTo>
                    <a:lnTo>
                      <a:pt x="120" y="125"/>
                    </a:lnTo>
                    <a:lnTo>
                      <a:pt x="110" y="120"/>
                    </a:lnTo>
                    <a:lnTo>
                      <a:pt x="99" y="118"/>
                    </a:lnTo>
                    <a:lnTo>
                      <a:pt x="68" y="115"/>
                    </a:lnTo>
                    <a:lnTo>
                      <a:pt x="50" y="112"/>
                    </a:lnTo>
                    <a:lnTo>
                      <a:pt x="35" y="107"/>
                    </a:lnTo>
                    <a:lnTo>
                      <a:pt x="24" y="99"/>
                    </a:lnTo>
                    <a:lnTo>
                      <a:pt x="16" y="89"/>
                    </a:lnTo>
                    <a:lnTo>
                      <a:pt x="11" y="76"/>
                    </a:lnTo>
                    <a:lnTo>
                      <a:pt x="9" y="61"/>
                    </a:lnTo>
                    <a:lnTo>
                      <a:pt x="11" y="43"/>
                    </a:lnTo>
                    <a:lnTo>
                      <a:pt x="19" y="28"/>
                    </a:lnTo>
                    <a:lnTo>
                      <a:pt x="31" y="16"/>
                    </a:lnTo>
                    <a:lnTo>
                      <a:pt x="46" y="7"/>
                    </a:lnTo>
                    <a:lnTo>
                      <a:pt x="63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7F8A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6B9C9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pic>
          <p:nvPicPr>
            <p:cNvPr id="2076" name="Picture 28" descr="KROHNE_Logo-blue_Claim_RGB_3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-1820" y="1756"/>
              <a:ext cx="192" cy="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itel 6"/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en-US" dirty="0" smtClean="0"/>
              <a:t>Title here again in Arial 24 max. one line</a:t>
            </a:r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 bwMode="gray"/>
        <p:txBody>
          <a:bodyPr/>
          <a:lstStyle/>
          <a:p>
            <a:r>
              <a:rPr lang="en-US" dirty="0" smtClean="0"/>
              <a:t>Agenda</a:t>
            </a:r>
            <a:endParaRPr lang="de-DE" dirty="0"/>
          </a:p>
        </p:txBody>
      </p:sp>
      <p:sp>
        <p:nvSpPr>
          <p:cNvPr id="26" name="Textfeld 25"/>
          <p:cNvSpPr txBox="1"/>
          <p:nvPr/>
        </p:nvSpPr>
        <p:spPr bwMode="gray">
          <a:xfrm>
            <a:off x="576000" y="828000"/>
            <a:ext cx="7887600" cy="3826800"/>
          </a:xfrm>
          <a:prstGeom prst="rect">
            <a:avLst/>
          </a:prstGeom>
          <a:noFill/>
        </p:spPr>
        <p:txBody>
          <a:bodyPr wrap="square" lIns="1548000" tIns="0" rIns="396000" bIns="0" rtlCol="0" anchor="b" anchorCtr="0">
            <a:noAutofit/>
          </a:bodyPr>
          <a:lstStyle/>
          <a:p>
            <a:pPr marL="342900" indent="-342900">
              <a:spcAft>
                <a:spcPts val="576"/>
              </a:spcAft>
              <a:buFont typeface="+mj-lt"/>
              <a:buAutoNum type="arabicPeriod"/>
            </a:pPr>
            <a:r>
              <a:rPr lang="en-US" sz="2000" dirty="0" smtClean="0"/>
              <a:t>Topic here, Arial 20</a:t>
            </a:r>
          </a:p>
          <a:p>
            <a:pPr marL="342900" indent="-342900">
              <a:spcAft>
                <a:spcPts val="576"/>
              </a:spcAft>
              <a:buFont typeface="+mj-lt"/>
              <a:buAutoNum type="arabicPeriod"/>
            </a:pPr>
            <a:r>
              <a:rPr lang="en-US" sz="2000" dirty="0" smtClean="0"/>
              <a:t>Topic here, max. one line</a:t>
            </a:r>
          </a:p>
          <a:p>
            <a:pPr marL="342900" indent="-342900">
              <a:spcAft>
                <a:spcPts val="576"/>
              </a:spcAft>
              <a:buFont typeface="+mj-lt"/>
              <a:buAutoNum type="arabicPeriod"/>
            </a:pPr>
            <a:r>
              <a:rPr lang="en-US" sz="2000" dirty="0" smtClean="0"/>
              <a:t>Topic here, use boldness for marking</a:t>
            </a:r>
          </a:p>
          <a:p>
            <a:pPr marL="342900" indent="-342900">
              <a:spcAft>
                <a:spcPts val="576"/>
              </a:spcAft>
              <a:buFont typeface="+mj-lt"/>
              <a:buAutoNum type="arabicPeriod"/>
            </a:pPr>
            <a:r>
              <a:rPr lang="en-US" sz="2000" dirty="0" smtClean="0"/>
              <a:t>Topic here, move the triangle for marking</a:t>
            </a:r>
          </a:p>
          <a:p>
            <a:pPr marL="342900" indent="-342900">
              <a:spcAft>
                <a:spcPts val="576"/>
              </a:spcAft>
              <a:buFont typeface="+mj-lt"/>
              <a:buAutoNum type="arabicPeriod"/>
            </a:pPr>
            <a:r>
              <a:rPr lang="en-US" sz="2000" dirty="0" smtClean="0"/>
              <a:t>Topic here, do not use more than 10 topics</a:t>
            </a:r>
          </a:p>
          <a:p>
            <a:pPr marL="342900" indent="-342900">
              <a:spcAft>
                <a:spcPts val="576"/>
              </a:spcAft>
              <a:buFont typeface="+mj-lt"/>
              <a:buAutoNum type="arabicPeriod"/>
            </a:pPr>
            <a:r>
              <a:rPr lang="en-US" sz="2000" dirty="0" smtClean="0"/>
              <a:t>Topic here, keep it simple</a:t>
            </a:r>
          </a:p>
        </p:txBody>
      </p:sp>
      <p:pic>
        <p:nvPicPr>
          <p:cNvPr id="2077" name="Picture 29" descr="KROHNE_Logo-blue_Claim_RGB_3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687513" y="5172075"/>
            <a:ext cx="304800" cy="35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 smtClean="0"/>
              <a:t>OPC UA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solidFill>
                  <a:schemeClr val="tx1"/>
                </a:solidFill>
              </a:rPr>
              <a:t>Creation of Model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 bwMode="gray">
          <a:xfrm>
            <a:off x="576263" y="1916113"/>
            <a:ext cx="6264275" cy="4213225"/>
          </a:xfrm>
        </p:spPr>
        <p:txBody>
          <a:bodyPr/>
          <a:lstStyle/>
          <a:p>
            <a:pPr lvl="1"/>
            <a:r>
              <a:rPr lang="en-US" dirty="0" smtClean="0"/>
              <a:t>Model created with </a:t>
            </a:r>
            <a:r>
              <a:rPr lang="en-US" dirty="0" err="1" smtClean="0"/>
              <a:t>UaModeler</a:t>
            </a:r>
            <a:r>
              <a:rPr lang="en-US" dirty="0" smtClean="0"/>
              <a:t> (Unified Automation GmbH)</a:t>
            </a:r>
          </a:p>
          <a:p>
            <a:pPr lvl="1"/>
            <a:r>
              <a:rPr lang="en-US" dirty="0" smtClean="0"/>
              <a:t>First, a “type” has to</a:t>
            </a:r>
            <a:br>
              <a:rPr lang="en-US" dirty="0" smtClean="0"/>
            </a:br>
            <a:r>
              <a:rPr lang="en-US" dirty="0" smtClean="0"/>
              <a:t>be created</a:t>
            </a:r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 bwMode="gray">
          <a:xfrm>
            <a:off x="763005" y="6129338"/>
            <a:ext cx="540060" cy="728661"/>
          </a:xfrm>
        </p:spPr>
        <p:txBody>
          <a:bodyPr/>
          <a:lstStyle/>
          <a:p>
            <a:r>
              <a:rPr lang="de-DE" smtClean="0"/>
              <a:t>|  2016-06-09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 bwMode="gray">
          <a:xfrm>
            <a:off x="576263" y="6129338"/>
            <a:ext cx="215317" cy="728661"/>
          </a:xfrm>
        </p:spPr>
        <p:txBody>
          <a:bodyPr/>
          <a:lstStyle/>
          <a:p>
            <a:fld id="{43D706C0-C755-44D1-8D81-6BF9561A4F0A}" type="slidenum">
              <a:rPr lang="de-DE" smtClean="0"/>
              <a:pPr/>
              <a:t>3</a:t>
            </a:fld>
            <a:r>
              <a:rPr lang="de-DE" smtClean="0"/>
              <a:t> </a:t>
            </a:r>
            <a:endParaRPr lang="de-DE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0"/>
          </p:nvPr>
        </p:nvSpPr>
        <p:spPr bwMode="gray">
          <a:xfrm>
            <a:off x="1519089" y="6130799"/>
            <a:ext cx="6761120" cy="727200"/>
          </a:xfrm>
        </p:spPr>
        <p:txBody>
          <a:bodyPr/>
          <a:lstStyle/>
          <a:p>
            <a:r>
              <a:rPr lang="de-DE" smtClean="0"/>
              <a:t>|  OPC UA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78112"/>
            <a:ext cx="6221941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 smtClean="0"/>
              <a:t>OPC UA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solidFill>
                  <a:schemeClr val="tx1"/>
                </a:solidFill>
              </a:rPr>
              <a:t>Creation of Model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 bwMode="gray">
          <a:xfrm>
            <a:off x="576263" y="1916113"/>
            <a:ext cx="6264275" cy="4213225"/>
          </a:xfrm>
        </p:spPr>
        <p:txBody>
          <a:bodyPr/>
          <a:lstStyle/>
          <a:p>
            <a:pPr lvl="1"/>
            <a:r>
              <a:rPr lang="en-US" dirty="0" smtClean="0"/>
              <a:t>Second, based on that type an instance has to be created</a:t>
            </a:r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 bwMode="gray">
          <a:xfrm>
            <a:off x="763005" y="6129338"/>
            <a:ext cx="540060" cy="728661"/>
          </a:xfrm>
        </p:spPr>
        <p:txBody>
          <a:bodyPr/>
          <a:lstStyle/>
          <a:p>
            <a:r>
              <a:rPr lang="de-DE" smtClean="0"/>
              <a:t>|  2016-06-09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 bwMode="gray">
          <a:xfrm>
            <a:off x="576263" y="6129338"/>
            <a:ext cx="215317" cy="728661"/>
          </a:xfrm>
        </p:spPr>
        <p:txBody>
          <a:bodyPr/>
          <a:lstStyle/>
          <a:p>
            <a:fld id="{43D706C0-C755-44D1-8D81-6BF9561A4F0A}" type="slidenum">
              <a:rPr lang="de-DE" smtClean="0"/>
              <a:pPr/>
              <a:t>4</a:t>
            </a:fld>
            <a:r>
              <a:rPr lang="de-DE" smtClean="0"/>
              <a:t> </a:t>
            </a:r>
            <a:endParaRPr lang="de-DE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0"/>
          </p:nvPr>
        </p:nvSpPr>
        <p:spPr bwMode="gray">
          <a:xfrm>
            <a:off x="1519089" y="6130799"/>
            <a:ext cx="6761120" cy="727200"/>
          </a:xfrm>
        </p:spPr>
        <p:txBody>
          <a:bodyPr/>
          <a:lstStyle/>
          <a:p>
            <a:r>
              <a:rPr lang="de-DE" smtClean="0"/>
              <a:t>|  OPC UA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76872"/>
            <a:ext cx="6207919" cy="402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41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 smtClean="0"/>
              <a:t>OPC UA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solidFill>
                  <a:schemeClr val="tx1"/>
                </a:solidFill>
              </a:rPr>
              <a:t>Creation of Model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 bwMode="gray">
          <a:xfrm>
            <a:off x="576263" y="1916113"/>
            <a:ext cx="6264275" cy="360759"/>
          </a:xfrm>
        </p:spPr>
        <p:txBody>
          <a:bodyPr/>
          <a:lstStyle/>
          <a:p>
            <a:pPr lvl="1"/>
            <a:r>
              <a:rPr lang="en-US" dirty="0" smtClean="0"/>
              <a:t>Model exported into XML format (OPC UA XML Schema)</a:t>
            </a:r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 bwMode="gray">
          <a:xfrm>
            <a:off x="763005" y="6129338"/>
            <a:ext cx="540060" cy="728661"/>
          </a:xfrm>
        </p:spPr>
        <p:txBody>
          <a:bodyPr/>
          <a:lstStyle/>
          <a:p>
            <a:r>
              <a:rPr lang="de-DE" smtClean="0"/>
              <a:t>|  2016-06-09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 bwMode="gray">
          <a:xfrm>
            <a:off x="576263" y="6129338"/>
            <a:ext cx="215317" cy="728661"/>
          </a:xfrm>
        </p:spPr>
        <p:txBody>
          <a:bodyPr/>
          <a:lstStyle/>
          <a:p>
            <a:fld id="{43D706C0-C755-44D1-8D81-6BF9561A4F0A}" type="slidenum">
              <a:rPr lang="de-DE" smtClean="0"/>
              <a:pPr/>
              <a:t>5</a:t>
            </a:fld>
            <a:r>
              <a:rPr lang="de-DE" smtClean="0"/>
              <a:t> </a:t>
            </a:r>
            <a:endParaRPr lang="de-DE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0"/>
          </p:nvPr>
        </p:nvSpPr>
        <p:spPr bwMode="gray">
          <a:xfrm>
            <a:off x="1519089" y="6130799"/>
            <a:ext cx="6761120" cy="727200"/>
          </a:xfrm>
        </p:spPr>
        <p:txBody>
          <a:bodyPr/>
          <a:lstStyle/>
          <a:p>
            <a:r>
              <a:rPr lang="de-DE" smtClean="0"/>
              <a:t>|  OPC UA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971600" y="2420888"/>
            <a:ext cx="7344816" cy="4154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960"/>
              </a:spcAft>
              <a:buClr>
                <a:schemeClr val="accent1"/>
              </a:buClr>
            </a:pP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UANodeSet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xmlns:xsi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="http://www.w3.org/2001/XMLSchema-instance"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xmlns:uax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="http://opcfoundation.org/UA/2008/02/Types.xsd"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xmlns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="http://opcfoundation.org/UA/2011/03/UANodeSet.xsd" xmlns:s1="http://krohnegroup.com/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TestModel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/Types.xsd"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xmlns:xsd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="http://www.w3.org/2001/XMLSchema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NamespaceUris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&lt;Uri&gt;http://krohnegroup.com/TestModel/&lt;/Uri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&lt;/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NamespaceUris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[…]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UAObjectType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NodeId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ns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=1;i=1002"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BrowseName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="1:TemperatureSensorType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DisplayName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TemperatureSensorType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&lt;/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DisplayName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&lt;References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&lt;Reference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ReferenceType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HasComponent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ns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=1;i=5001&lt;/Reference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&lt;Reference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ReferenceType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HasComponent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ns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=1;i=5006&lt;/Reference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&lt;Reference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ReferenceType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HasComponent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ns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=1;i=5002&lt;/Reference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&lt;Reference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ReferenceType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HasSubtype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IsForward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"&gt;i=58&lt;/Reference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&lt;/References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&lt;/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UAObjectType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UAObject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ParentNodeId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ns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=1;i=1002"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NodeId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ns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=1;i=5001"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BrowseName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="1:Configuration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DisplayName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Configuration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&lt;/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DisplayName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&lt;References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&lt;Reference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ReferenceType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HasTypeDefinition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"&gt;i=58&lt;/Reference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&lt;Reference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ReferenceType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HasComponent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IsForward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ns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=1;i=1002&lt;/Reference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&lt;Reference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ReferenceType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HasComponent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ns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=1;i=6001&lt;/Reference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&lt;Reference 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ReferenceType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HasModellingRule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"&gt;i=78&lt;/Reference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&lt;/References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>&lt;/</a:t>
            </a:r>
            <a:r>
              <a:rPr lang="de-DE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UAObject</a:t>
            </a: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[…]</a:t>
            </a:r>
          </a:p>
        </p:txBody>
      </p:sp>
      <p:sp>
        <p:nvSpPr>
          <p:cNvPr id="3" name="Abgerundetes Rechteck 2"/>
          <p:cNvSpPr/>
          <p:nvPr/>
        </p:nvSpPr>
        <p:spPr>
          <a:xfrm rot="630142">
            <a:off x="6131647" y="1356426"/>
            <a:ext cx="2448272" cy="1433721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960"/>
              </a:spcAft>
              <a:buClr>
                <a:schemeClr val="accent1"/>
              </a:buClr>
            </a:pPr>
            <a:r>
              <a:rPr lang="de-DE" sz="1600" dirty="0" smtClean="0">
                <a:solidFill>
                  <a:schemeClr val="tx1"/>
                </a:solidFill>
              </a:rPr>
              <a:t>Can </a:t>
            </a:r>
            <a:r>
              <a:rPr lang="de-DE" sz="1600" dirty="0" err="1" smtClean="0">
                <a:solidFill>
                  <a:schemeClr val="tx1"/>
                </a:solidFill>
              </a:rPr>
              <a:t>be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easily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created</a:t>
            </a:r>
            <a:r>
              <a:rPr lang="de-DE" sz="1600" dirty="0">
                <a:solidFill>
                  <a:schemeClr val="tx1"/>
                </a:solidFill>
              </a:rPr>
              <a:t/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600" dirty="0" err="1" smtClean="0">
                <a:solidFill>
                  <a:schemeClr val="tx1"/>
                </a:solidFill>
              </a:rPr>
              <a:t>using</a:t>
            </a:r>
            <a:r>
              <a:rPr lang="de-DE" sz="1600" dirty="0" smtClean="0">
                <a:solidFill>
                  <a:schemeClr val="tx1"/>
                </a:solidFill>
              </a:rPr>
              <a:t> KDDB Generator</a:t>
            </a:r>
          </a:p>
          <a:p>
            <a:pPr algn="ctr">
              <a:spcAft>
                <a:spcPts val="960"/>
              </a:spcAft>
              <a:buClr>
                <a:schemeClr val="accent1"/>
              </a:buClr>
            </a:pPr>
            <a:r>
              <a:rPr lang="de-DE" sz="1600" dirty="0" err="1" smtClean="0">
                <a:solidFill>
                  <a:schemeClr val="tx1"/>
                </a:solidFill>
              </a:rPr>
              <a:t>Required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structure</a:t>
            </a:r>
            <a:r>
              <a:rPr lang="de-DE" sz="1600" dirty="0" smtClean="0">
                <a:solidFill>
                  <a:schemeClr val="tx1"/>
                </a:solidFill>
              </a:rPr>
              <a:t/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err="1" smtClean="0">
                <a:solidFill>
                  <a:schemeClr val="tx1"/>
                </a:solidFill>
              </a:rPr>
              <a:t>information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is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available</a:t>
            </a:r>
            <a:r>
              <a:rPr lang="de-DE" sz="1600" dirty="0">
                <a:solidFill>
                  <a:schemeClr val="tx1"/>
                </a:solidFill>
              </a:rPr>
              <a:t/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in KDDB</a:t>
            </a:r>
            <a:endParaRPr lang="de-DE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4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 smtClean="0"/>
              <a:t>OPC UA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solidFill>
                  <a:schemeClr val="tx1"/>
                </a:solidFill>
              </a:rPr>
              <a:t>Generation of Code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 bwMode="gray">
          <a:xfrm>
            <a:off x="576263" y="1916113"/>
            <a:ext cx="6264275" cy="576783"/>
          </a:xfrm>
        </p:spPr>
        <p:txBody>
          <a:bodyPr/>
          <a:lstStyle/>
          <a:p>
            <a:pPr lvl="1"/>
            <a:r>
              <a:rPr lang="en-US" dirty="0" smtClean="0"/>
              <a:t>open62541 (Open Source Stack for Server and Client) provides tool to generate C-code from XML</a:t>
            </a:r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 bwMode="gray">
          <a:xfrm>
            <a:off x="763005" y="6129338"/>
            <a:ext cx="540060" cy="728661"/>
          </a:xfrm>
        </p:spPr>
        <p:txBody>
          <a:bodyPr/>
          <a:lstStyle/>
          <a:p>
            <a:r>
              <a:rPr lang="de-DE" smtClean="0"/>
              <a:t>|  2016-06-09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 bwMode="gray">
          <a:xfrm>
            <a:off x="576263" y="6129338"/>
            <a:ext cx="215317" cy="728661"/>
          </a:xfrm>
        </p:spPr>
        <p:txBody>
          <a:bodyPr/>
          <a:lstStyle/>
          <a:p>
            <a:fld id="{43D706C0-C755-44D1-8D81-6BF9561A4F0A}" type="slidenum">
              <a:rPr lang="de-DE" smtClean="0"/>
              <a:pPr/>
              <a:t>6</a:t>
            </a:fld>
            <a:r>
              <a:rPr lang="de-DE" smtClean="0"/>
              <a:t> </a:t>
            </a:r>
            <a:endParaRPr lang="de-DE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0"/>
          </p:nvPr>
        </p:nvSpPr>
        <p:spPr bwMode="gray">
          <a:xfrm>
            <a:off x="1519089" y="6130799"/>
            <a:ext cx="6761120" cy="727200"/>
          </a:xfrm>
        </p:spPr>
        <p:txBody>
          <a:bodyPr/>
          <a:lstStyle/>
          <a:p>
            <a:r>
              <a:rPr lang="de-DE" smtClean="0"/>
              <a:t>|  OPC UA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974139" y="2564904"/>
            <a:ext cx="8064896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960"/>
              </a:spcAft>
              <a:buClr>
                <a:schemeClr val="accent1"/>
              </a:buClr>
            </a:pP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TestModel.c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testmodel.xml</a:t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de-DE" sz="12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./tools/pyUANamespace/generate_open62541CCode.py \</a:t>
            </a:r>
            <a:br>
              <a:rPr lang="de-DE" sz="1200" b="1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de-DE" sz="12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tools</a:t>
            </a:r>
            <a:r>
              <a:rPr lang="de-DE" sz="12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de-DE" sz="12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schema</a:t>
            </a:r>
            <a:r>
              <a:rPr lang="de-DE" sz="12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/namespace0/Opc.Ua.NodeSet2.xml $^ </a:t>
            </a:r>
            <a:r>
              <a:rPr lang="de-DE" sz="12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TestModel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TestModel.h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TestModel.c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myTestModelServer.o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myTestModelServer.c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TestModel.h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myTestModelServer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myTestModelServer.o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TestModel.o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$(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CC) -o $@ $(CFLAGS) $(LDFLAGS) $^ $(LIBS) -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lmosquitto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.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c.o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: $(CC) $(CFLAGS) -c $&lt; </a:t>
            </a:r>
            <a:endParaRPr lang="de-DE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4294967295"/>
          </p:nvPr>
        </p:nvSpPr>
        <p:spPr bwMode="gray">
          <a:xfrm>
            <a:off x="611560" y="4653136"/>
            <a:ext cx="6264275" cy="576783"/>
          </a:xfrm>
        </p:spPr>
        <p:txBody>
          <a:bodyPr/>
          <a:lstStyle/>
          <a:p>
            <a:pPr lvl="1"/>
            <a:r>
              <a:rPr lang="en-US" dirty="0" smtClean="0"/>
              <a:t>Namespace 0 of OPC UA needs to be created into C-code too, since it contains basic definitions required in specific model</a:t>
            </a:r>
          </a:p>
          <a:p>
            <a:pPr lvl="1"/>
            <a:r>
              <a:rPr lang="en-US" dirty="0" smtClean="0"/>
              <a:t>Created C-file is large:</a:t>
            </a:r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1" y="5589240"/>
            <a:ext cx="68103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30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 smtClean="0"/>
              <a:t>OPC UA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solidFill>
                  <a:schemeClr val="tx1"/>
                </a:solidFill>
              </a:rPr>
              <a:t>Server Code - Initialization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 bwMode="gray">
          <a:xfrm>
            <a:off x="576263" y="1916113"/>
            <a:ext cx="6264275" cy="360759"/>
          </a:xfrm>
        </p:spPr>
        <p:txBody>
          <a:bodyPr/>
          <a:lstStyle/>
          <a:p>
            <a:pPr lvl="1"/>
            <a:r>
              <a:rPr lang="en-US" dirty="0" smtClean="0"/>
              <a:t>Server code is rather simple</a:t>
            </a:r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 bwMode="gray">
          <a:xfrm>
            <a:off x="763005" y="6129338"/>
            <a:ext cx="540060" cy="728661"/>
          </a:xfrm>
        </p:spPr>
        <p:txBody>
          <a:bodyPr/>
          <a:lstStyle/>
          <a:p>
            <a:r>
              <a:rPr lang="de-DE" smtClean="0"/>
              <a:t>|  2016-06-09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 bwMode="gray">
          <a:xfrm>
            <a:off x="576263" y="6129338"/>
            <a:ext cx="215317" cy="728661"/>
          </a:xfrm>
        </p:spPr>
        <p:txBody>
          <a:bodyPr/>
          <a:lstStyle/>
          <a:p>
            <a:fld id="{43D706C0-C755-44D1-8D81-6BF9561A4F0A}" type="slidenum">
              <a:rPr lang="de-DE" smtClean="0"/>
              <a:pPr/>
              <a:t>7</a:t>
            </a:fld>
            <a:r>
              <a:rPr lang="de-DE" smtClean="0"/>
              <a:t> </a:t>
            </a:r>
            <a:endParaRPr lang="de-DE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0"/>
          </p:nvPr>
        </p:nvSpPr>
        <p:spPr bwMode="gray">
          <a:xfrm>
            <a:off x="1519089" y="6130799"/>
            <a:ext cx="6761120" cy="727200"/>
          </a:xfrm>
        </p:spPr>
        <p:txBody>
          <a:bodyPr/>
          <a:lstStyle/>
          <a:p>
            <a:r>
              <a:rPr lang="de-DE" smtClean="0"/>
              <a:t>|  OPC UA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971435" y="3068960"/>
            <a:ext cx="7344816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960"/>
              </a:spcAft>
              <a:buClr>
                <a:schemeClr val="accent1"/>
              </a:buClr>
            </a:pP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**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 {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signal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(SIGINT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stopHandler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); /*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catches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ctrl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-c */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/*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initialize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the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server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*/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UA_ServerConfig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config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UA_ServerConfig_standard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UA_ServerNetworkLayer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nl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UA_ServerNetworkLayerTCP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UA_ConnectionConfig_standard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16664);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config.networkLayers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= &amp;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nl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config.networkLayersSize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= 1;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UA_Server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server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UA_Server_new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config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endParaRPr lang="de-DE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62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 smtClean="0"/>
              <a:t>OPC UA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solidFill>
                  <a:schemeClr val="tx1"/>
                </a:solidFill>
              </a:rPr>
              <a:t>Server Code – Loading and “bonding” the model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 bwMode="gray">
          <a:xfrm>
            <a:off x="763005" y="6129338"/>
            <a:ext cx="540060" cy="728661"/>
          </a:xfrm>
        </p:spPr>
        <p:txBody>
          <a:bodyPr/>
          <a:lstStyle/>
          <a:p>
            <a:r>
              <a:rPr lang="de-DE" smtClean="0"/>
              <a:t>|  2016-06-09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 bwMode="gray">
          <a:xfrm>
            <a:off x="576263" y="6129338"/>
            <a:ext cx="215317" cy="728661"/>
          </a:xfrm>
        </p:spPr>
        <p:txBody>
          <a:bodyPr/>
          <a:lstStyle/>
          <a:p>
            <a:fld id="{43D706C0-C755-44D1-8D81-6BF9561A4F0A}" type="slidenum">
              <a:rPr lang="de-DE" smtClean="0"/>
              <a:pPr/>
              <a:t>8</a:t>
            </a:fld>
            <a:r>
              <a:rPr lang="de-DE" smtClean="0"/>
              <a:t> </a:t>
            </a:r>
            <a:endParaRPr lang="de-DE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0"/>
          </p:nvPr>
        </p:nvSpPr>
        <p:spPr bwMode="gray">
          <a:xfrm>
            <a:off x="1519089" y="6130799"/>
            <a:ext cx="6761120" cy="727200"/>
          </a:xfrm>
        </p:spPr>
        <p:txBody>
          <a:bodyPr/>
          <a:lstStyle/>
          <a:p>
            <a:r>
              <a:rPr lang="de-DE" smtClean="0"/>
              <a:t>|  OPC UA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971435" y="4149080"/>
            <a:ext cx="7344816" cy="19749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960"/>
              </a:spcAft>
              <a:buClr>
                <a:schemeClr val="accent1"/>
              </a:buClr>
            </a:pPr>
            <a:r>
              <a:rPr lang="de-DE" sz="1200" dirty="0" smtClean="0">
                <a:cs typeface="Consolas" panose="020B0609020204030204" pitchFamily="49" charset="0"/>
              </a:rPr>
              <a:t>Main() </a:t>
            </a:r>
            <a:r>
              <a:rPr lang="de-DE" sz="1200" dirty="0" err="1" smtClean="0">
                <a:cs typeface="Consolas" panose="020B0609020204030204" pitchFamily="49" charset="0"/>
              </a:rPr>
              <a:t>continued</a:t>
            </a:r>
            <a:r>
              <a:rPr lang="de-DE" sz="1200" dirty="0" smtClean="0">
                <a:cs typeface="Consolas" panose="020B0609020204030204" pitchFamily="49" charset="0"/>
              </a:rPr>
              <a:t>:</a:t>
            </a:r>
          </a:p>
          <a:p>
            <a:pPr>
              <a:spcAft>
                <a:spcPts val="960"/>
              </a:spcAft>
              <a:buClr>
                <a:schemeClr val="accent1"/>
              </a:buClr>
            </a:pP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TestModel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server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UA_DataSource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uptimeDataSource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(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UA_DataSource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 {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.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handle = &amp;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upTime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.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read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readInteger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.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write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0};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UA_Server_setVariableNode_dataSource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server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UA_NODEID_NUMERIC(2, 6006),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uptimeDataSource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UA_DataSource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measuredTemperatureDataSource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(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UA_DataSource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.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handle = &amp;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measuredTemperature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.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read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readDouble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.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write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0};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UA_Server_setVariableNode_dataSource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server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UA_NODEID_NUMERIC(2, 6004),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measuredTemperatureDataSource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endParaRPr lang="de-DE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83568" y="2276872"/>
            <a:ext cx="7344816" cy="14209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960"/>
              </a:spcAft>
              <a:buClr>
                <a:schemeClr val="accent1"/>
              </a:buClr>
            </a:pP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uint32_t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upTime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0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spcAft>
                <a:spcPts val="960"/>
              </a:spcAft>
              <a:buClr>
                <a:schemeClr val="accent1"/>
              </a:buClr>
            </a:pP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UA_StatusCode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readInteger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*handle,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UA_NodeId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nodeid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UA_Boolean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sourceTimeStamp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UA_NumericRange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UA_DataValue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dataValue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 {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dataValue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hasValue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UA_Variant_setScalarCopy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dataValue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handle, &amp;UA_TYPES[UA_TYPES_INT32]);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UA_STATUSCODE_GOOD;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endParaRPr lang="de-DE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35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 smtClean="0"/>
              <a:t>OPC UA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solidFill>
                  <a:schemeClr val="tx1"/>
                </a:solidFill>
              </a:rPr>
              <a:t>Server Code – Running the server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 bwMode="gray">
          <a:xfrm>
            <a:off x="763005" y="6129338"/>
            <a:ext cx="540060" cy="728661"/>
          </a:xfrm>
        </p:spPr>
        <p:txBody>
          <a:bodyPr/>
          <a:lstStyle/>
          <a:p>
            <a:r>
              <a:rPr lang="de-DE" smtClean="0"/>
              <a:t>|  2016-06-09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 bwMode="gray">
          <a:xfrm>
            <a:off x="576263" y="6129338"/>
            <a:ext cx="215317" cy="728661"/>
          </a:xfrm>
        </p:spPr>
        <p:txBody>
          <a:bodyPr/>
          <a:lstStyle/>
          <a:p>
            <a:fld id="{43D706C0-C755-44D1-8D81-6BF9561A4F0A}" type="slidenum">
              <a:rPr lang="de-DE" smtClean="0"/>
              <a:pPr/>
              <a:t>9</a:t>
            </a:fld>
            <a:r>
              <a:rPr lang="de-DE" smtClean="0"/>
              <a:t> </a:t>
            </a:r>
            <a:endParaRPr lang="de-DE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0"/>
          </p:nvPr>
        </p:nvSpPr>
        <p:spPr bwMode="gray">
          <a:xfrm>
            <a:off x="1519089" y="6130799"/>
            <a:ext cx="6761120" cy="727200"/>
          </a:xfrm>
        </p:spPr>
        <p:txBody>
          <a:bodyPr/>
          <a:lstStyle/>
          <a:p>
            <a:r>
              <a:rPr lang="de-DE" smtClean="0"/>
              <a:t>|  OPC UA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971435" y="2348880"/>
            <a:ext cx="7344816" cy="30264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960"/>
              </a:spcAft>
              <a:buClr>
                <a:schemeClr val="accent1"/>
              </a:buClr>
            </a:pPr>
            <a:r>
              <a:rPr lang="de-DE" sz="1200" dirty="0" smtClean="0">
                <a:cs typeface="Consolas" panose="020B0609020204030204" pitchFamily="49" charset="0"/>
              </a:rPr>
              <a:t>Main() </a:t>
            </a:r>
            <a:r>
              <a:rPr lang="de-DE" sz="1200" dirty="0" err="1" smtClean="0">
                <a:cs typeface="Consolas" panose="020B0609020204030204" pitchFamily="49" charset="0"/>
              </a:rPr>
              <a:t>continued</a:t>
            </a:r>
            <a:r>
              <a:rPr lang="de-DE" sz="1200" dirty="0" smtClean="0">
                <a:cs typeface="Consolas" panose="020B0609020204030204" pitchFamily="49" charset="0"/>
              </a:rPr>
              <a:t>:</a:t>
            </a:r>
          </a:p>
          <a:p>
            <a:pPr>
              <a:spcAft>
                <a:spcPts val="960"/>
              </a:spcAft>
              <a:buClr>
                <a:schemeClr val="accent1"/>
              </a:buClr>
            </a:pP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UA_StatusCode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retval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UA_Server_run_startup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server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retval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== UA_STATUSCODE_GOOD) {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running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 {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upTime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= time(0);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measuredTemperature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+= 0.25;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dummy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uint16_t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canWait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canWait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UA_Server_run_iterate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server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0);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timeout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{ .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tv_sec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0, .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tv_usec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canWait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 * 1000 };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de-DE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(0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, 0, 0, 0, &amp;</a:t>
            </a:r>
            <a:r>
              <a:rPr lang="de-DE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timeout</a:t>
            </a:r>
            <a:r>
              <a:rPr lang="de-DE" sz="1200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} </a:t>
            </a:r>
            <a:b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endParaRPr lang="de-DE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Aft>
                <a:spcPts val="960"/>
              </a:spcAft>
              <a:buClr>
                <a:schemeClr val="accent1"/>
              </a:buClr>
            </a:pPr>
            <a:endParaRPr lang="de-DE" sz="1200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88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gray">
          <a:xfrm>
            <a:off x="96838" y="5202238"/>
            <a:ext cx="1044575" cy="520700"/>
            <a:chOff x="5942" y="1124"/>
            <a:chExt cx="4140" cy="2076"/>
          </a:xfrm>
        </p:grpSpPr>
        <p:sp>
          <p:nvSpPr>
            <p:cNvPr id="4099" name="Freeform 3"/>
            <p:cNvSpPr>
              <a:spLocks/>
            </p:cNvSpPr>
            <p:nvPr/>
          </p:nvSpPr>
          <p:spPr bwMode="gray">
            <a:xfrm>
              <a:off x="5942" y="1357"/>
              <a:ext cx="1469" cy="1809"/>
            </a:xfrm>
            <a:custGeom>
              <a:avLst/>
              <a:gdLst/>
              <a:ahLst/>
              <a:cxnLst>
                <a:cxn ang="0">
                  <a:pos x="377" y="92"/>
                </a:cxn>
                <a:cxn ang="0">
                  <a:pos x="476" y="73"/>
                </a:cxn>
                <a:cxn ang="0">
                  <a:pos x="622" y="117"/>
                </a:cxn>
                <a:cxn ang="0">
                  <a:pos x="843" y="107"/>
                </a:cxn>
                <a:cxn ang="0">
                  <a:pos x="918" y="105"/>
                </a:cxn>
                <a:cxn ang="0">
                  <a:pos x="961" y="96"/>
                </a:cxn>
                <a:cxn ang="0">
                  <a:pos x="991" y="160"/>
                </a:cxn>
                <a:cxn ang="0">
                  <a:pos x="836" y="279"/>
                </a:cxn>
                <a:cxn ang="0">
                  <a:pos x="903" y="336"/>
                </a:cxn>
                <a:cxn ang="0">
                  <a:pos x="973" y="386"/>
                </a:cxn>
                <a:cxn ang="0">
                  <a:pos x="1003" y="421"/>
                </a:cxn>
                <a:cxn ang="0">
                  <a:pos x="1010" y="375"/>
                </a:cxn>
                <a:cxn ang="0">
                  <a:pos x="1032" y="309"/>
                </a:cxn>
                <a:cxn ang="0">
                  <a:pos x="1031" y="250"/>
                </a:cxn>
                <a:cxn ang="0">
                  <a:pos x="1075" y="247"/>
                </a:cxn>
                <a:cxn ang="0">
                  <a:pos x="1135" y="319"/>
                </a:cxn>
                <a:cxn ang="0">
                  <a:pos x="1192" y="306"/>
                </a:cxn>
                <a:cxn ang="0">
                  <a:pos x="1270" y="420"/>
                </a:cxn>
                <a:cxn ang="0">
                  <a:pos x="1162" y="445"/>
                </a:cxn>
                <a:cxn ang="0">
                  <a:pos x="1172" y="465"/>
                </a:cxn>
                <a:cxn ang="0">
                  <a:pos x="1211" y="530"/>
                </a:cxn>
                <a:cxn ang="0">
                  <a:pos x="1147" y="535"/>
                </a:cxn>
                <a:cxn ang="0">
                  <a:pos x="1131" y="530"/>
                </a:cxn>
                <a:cxn ang="0">
                  <a:pos x="1099" y="571"/>
                </a:cxn>
                <a:cxn ang="0">
                  <a:pos x="1027" y="635"/>
                </a:cxn>
                <a:cxn ang="0">
                  <a:pos x="958" y="705"/>
                </a:cxn>
                <a:cxn ang="0">
                  <a:pos x="956" y="773"/>
                </a:cxn>
                <a:cxn ang="0">
                  <a:pos x="830" y="715"/>
                </a:cxn>
                <a:cxn ang="0">
                  <a:pos x="771" y="748"/>
                </a:cxn>
                <a:cxn ang="0">
                  <a:pos x="775" y="828"/>
                </a:cxn>
                <a:cxn ang="0">
                  <a:pos x="839" y="831"/>
                </a:cxn>
                <a:cxn ang="0">
                  <a:pos x="887" y="818"/>
                </a:cxn>
                <a:cxn ang="0">
                  <a:pos x="890" y="871"/>
                </a:cxn>
                <a:cxn ang="0">
                  <a:pos x="922" y="934"/>
                </a:cxn>
                <a:cxn ang="0">
                  <a:pos x="973" y="957"/>
                </a:cxn>
                <a:cxn ang="0">
                  <a:pos x="1013" y="950"/>
                </a:cxn>
                <a:cxn ang="0">
                  <a:pos x="1174" y="990"/>
                </a:cxn>
                <a:cxn ang="0">
                  <a:pos x="1265" y="1043"/>
                </a:cxn>
                <a:cxn ang="0">
                  <a:pos x="1354" y="1094"/>
                </a:cxn>
                <a:cxn ang="0">
                  <a:pos x="1429" y="1174"/>
                </a:cxn>
                <a:cxn ang="0">
                  <a:pos x="1467" y="1223"/>
                </a:cxn>
                <a:cxn ang="0">
                  <a:pos x="1352" y="1359"/>
                </a:cxn>
                <a:cxn ang="0">
                  <a:pos x="1297" y="1436"/>
                </a:cxn>
                <a:cxn ang="0">
                  <a:pos x="1187" y="1554"/>
                </a:cxn>
                <a:cxn ang="0">
                  <a:pos x="1069" y="1764"/>
                </a:cxn>
                <a:cxn ang="0">
                  <a:pos x="1028" y="1799"/>
                </a:cxn>
                <a:cxn ang="0">
                  <a:pos x="992" y="1589"/>
                </a:cxn>
                <a:cxn ang="0">
                  <a:pos x="1042" y="1341"/>
                </a:cxn>
                <a:cxn ang="0">
                  <a:pos x="985" y="1038"/>
                </a:cxn>
                <a:cxn ang="0">
                  <a:pos x="904" y="963"/>
                </a:cxn>
                <a:cxn ang="0">
                  <a:pos x="795" y="885"/>
                </a:cxn>
                <a:cxn ang="0">
                  <a:pos x="623" y="772"/>
                </a:cxn>
                <a:cxn ang="0">
                  <a:pos x="574" y="733"/>
                </a:cxn>
                <a:cxn ang="0">
                  <a:pos x="432" y="390"/>
                </a:cxn>
                <a:cxn ang="0">
                  <a:pos x="421" y="311"/>
                </a:cxn>
                <a:cxn ang="0">
                  <a:pos x="369" y="258"/>
                </a:cxn>
                <a:cxn ang="0">
                  <a:pos x="339" y="262"/>
                </a:cxn>
                <a:cxn ang="0">
                  <a:pos x="203" y="237"/>
                </a:cxn>
                <a:cxn ang="0">
                  <a:pos x="143" y="253"/>
                </a:cxn>
                <a:cxn ang="0">
                  <a:pos x="26" y="216"/>
                </a:cxn>
                <a:cxn ang="0">
                  <a:pos x="30" y="103"/>
                </a:cxn>
                <a:cxn ang="0">
                  <a:pos x="63" y="18"/>
                </a:cxn>
              </a:cxnLst>
              <a:rect l="0" t="0" r="r" b="b"/>
              <a:pathLst>
                <a:path w="1469" h="1809">
                  <a:moveTo>
                    <a:pt x="118" y="0"/>
                  </a:moveTo>
                  <a:lnTo>
                    <a:pt x="141" y="0"/>
                  </a:lnTo>
                  <a:lnTo>
                    <a:pt x="158" y="5"/>
                  </a:lnTo>
                  <a:lnTo>
                    <a:pt x="165" y="12"/>
                  </a:lnTo>
                  <a:lnTo>
                    <a:pt x="180" y="29"/>
                  </a:lnTo>
                  <a:lnTo>
                    <a:pt x="196" y="32"/>
                  </a:lnTo>
                  <a:lnTo>
                    <a:pt x="215" y="34"/>
                  </a:lnTo>
                  <a:lnTo>
                    <a:pt x="225" y="49"/>
                  </a:lnTo>
                  <a:lnTo>
                    <a:pt x="234" y="53"/>
                  </a:lnTo>
                  <a:lnTo>
                    <a:pt x="328" y="58"/>
                  </a:lnTo>
                  <a:lnTo>
                    <a:pt x="333" y="69"/>
                  </a:lnTo>
                  <a:lnTo>
                    <a:pt x="352" y="90"/>
                  </a:lnTo>
                  <a:lnTo>
                    <a:pt x="372" y="92"/>
                  </a:lnTo>
                  <a:lnTo>
                    <a:pt x="377" y="92"/>
                  </a:lnTo>
                  <a:lnTo>
                    <a:pt x="380" y="90"/>
                  </a:lnTo>
                  <a:lnTo>
                    <a:pt x="384" y="88"/>
                  </a:lnTo>
                  <a:lnTo>
                    <a:pt x="388" y="85"/>
                  </a:lnTo>
                  <a:lnTo>
                    <a:pt x="389" y="82"/>
                  </a:lnTo>
                  <a:lnTo>
                    <a:pt x="392" y="81"/>
                  </a:lnTo>
                  <a:lnTo>
                    <a:pt x="399" y="80"/>
                  </a:lnTo>
                  <a:lnTo>
                    <a:pt x="408" y="76"/>
                  </a:lnTo>
                  <a:lnTo>
                    <a:pt x="417" y="73"/>
                  </a:lnTo>
                  <a:lnTo>
                    <a:pt x="426" y="72"/>
                  </a:lnTo>
                  <a:lnTo>
                    <a:pt x="429" y="71"/>
                  </a:lnTo>
                  <a:lnTo>
                    <a:pt x="434" y="71"/>
                  </a:lnTo>
                  <a:lnTo>
                    <a:pt x="446" y="72"/>
                  </a:lnTo>
                  <a:lnTo>
                    <a:pt x="460" y="73"/>
                  </a:lnTo>
                  <a:lnTo>
                    <a:pt x="476" y="73"/>
                  </a:lnTo>
                  <a:lnTo>
                    <a:pt x="492" y="74"/>
                  </a:lnTo>
                  <a:lnTo>
                    <a:pt x="505" y="76"/>
                  </a:lnTo>
                  <a:lnTo>
                    <a:pt x="515" y="77"/>
                  </a:lnTo>
                  <a:lnTo>
                    <a:pt x="519" y="77"/>
                  </a:lnTo>
                  <a:lnTo>
                    <a:pt x="558" y="91"/>
                  </a:lnTo>
                  <a:lnTo>
                    <a:pt x="560" y="92"/>
                  </a:lnTo>
                  <a:lnTo>
                    <a:pt x="568" y="93"/>
                  </a:lnTo>
                  <a:lnTo>
                    <a:pt x="585" y="98"/>
                  </a:lnTo>
                  <a:lnTo>
                    <a:pt x="591" y="100"/>
                  </a:lnTo>
                  <a:lnTo>
                    <a:pt x="598" y="102"/>
                  </a:lnTo>
                  <a:lnTo>
                    <a:pt x="605" y="106"/>
                  </a:lnTo>
                  <a:lnTo>
                    <a:pt x="612" y="111"/>
                  </a:lnTo>
                  <a:lnTo>
                    <a:pt x="617" y="115"/>
                  </a:lnTo>
                  <a:lnTo>
                    <a:pt x="622" y="117"/>
                  </a:lnTo>
                  <a:lnTo>
                    <a:pt x="625" y="118"/>
                  </a:lnTo>
                  <a:lnTo>
                    <a:pt x="627" y="120"/>
                  </a:lnTo>
                  <a:lnTo>
                    <a:pt x="628" y="120"/>
                  </a:lnTo>
                  <a:lnTo>
                    <a:pt x="678" y="121"/>
                  </a:lnTo>
                  <a:lnTo>
                    <a:pt x="684" y="116"/>
                  </a:lnTo>
                  <a:lnTo>
                    <a:pt x="710" y="117"/>
                  </a:lnTo>
                  <a:lnTo>
                    <a:pt x="731" y="132"/>
                  </a:lnTo>
                  <a:lnTo>
                    <a:pt x="771" y="134"/>
                  </a:lnTo>
                  <a:lnTo>
                    <a:pt x="779" y="130"/>
                  </a:lnTo>
                  <a:lnTo>
                    <a:pt x="786" y="127"/>
                  </a:lnTo>
                  <a:lnTo>
                    <a:pt x="792" y="123"/>
                  </a:lnTo>
                  <a:lnTo>
                    <a:pt x="796" y="122"/>
                  </a:lnTo>
                  <a:lnTo>
                    <a:pt x="835" y="122"/>
                  </a:lnTo>
                  <a:lnTo>
                    <a:pt x="843" y="107"/>
                  </a:lnTo>
                  <a:lnTo>
                    <a:pt x="846" y="101"/>
                  </a:lnTo>
                  <a:lnTo>
                    <a:pt x="851" y="96"/>
                  </a:lnTo>
                  <a:lnTo>
                    <a:pt x="858" y="91"/>
                  </a:lnTo>
                  <a:lnTo>
                    <a:pt x="864" y="88"/>
                  </a:lnTo>
                  <a:lnTo>
                    <a:pt x="871" y="86"/>
                  </a:lnTo>
                  <a:lnTo>
                    <a:pt x="879" y="85"/>
                  </a:lnTo>
                  <a:lnTo>
                    <a:pt x="887" y="86"/>
                  </a:lnTo>
                  <a:lnTo>
                    <a:pt x="892" y="87"/>
                  </a:lnTo>
                  <a:lnTo>
                    <a:pt x="897" y="90"/>
                  </a:lnTo>
                  <a:lnTo>
                    <a:pt x="900" y="93"/>
                  </a:lnTo>
                  <a:lnTo>
                    <a:pt x="907" y="97"/>
                  </a:lnTo>
                  <a:lnTo>
                    <a:pt x="912" y="100"/>
                  </a:lnTo>
                  <a:lnTo>
                    <a:pt x="915" y="102"/>
                  </a:lnTo>
                  <a:lnTo>
                    <a:pt x="918" y="105"/>
                  </a:lnTo>
                  <a:lnTo>
                    <a:pt x="919" y="108"/>
                  </a:lnTo>
                  <a:lnTo>
                    <a:pt x="919" y="113"/>
                  </a:lnTo>
                  <a:lnTo>
                    <a:pt x="920" y="118"/>
                  </a:lnTo>
                  <a:lnTo>
                    <a:pt x="922" y="122"/>
                  </a:lnTo>
                  <a:lnTo>
                    <a:pt x="922" y="126"/>
                  </a:lnTo>
                  <a:lnTo>
                    <a:pt x="924" y="129"/>
                  </a:lnTo>
                  <a:lnTo>
                    <a:pt x="925" y="129"/>
                  </a:lnTo>
                  <a:lnTo>
                    <a:pt x="934" y="131"/>
                  </a:lnTo>
                  <a:lnTo>
                    <a:pt x="936" y="130"/>
                  </a:lnTo>
                  <a:lnTo>
                    <a:pt x="941" y="120"/>
                  </a:lnTo>
                  <a:lnTo>
                    <a:pt x="944" y="115"/>
                  </a:lnTo>
                  <a:lnTo>
                    <a:pt x="949" y="107"/>
                  </a:lnTo>
                  <a:lnTo>
                    <a:pt x="957" y="98"/>
                  </a:lnTo>
                  <a:lnTo>
                    <a:pt x="961" y="96"/>
                  </a:lnTo>
                  <a:lnTo>
                    <a:pt x="963" y="95"/>
                  </a:lnTo>
                  <a:lnTo>
                    <a:pt x="966" y="95"/>
                  </a:lnTo>
                  <a:lnTo>
                    <a:pt x="968" y="96"/>
                  </a:lnTo>
                  <a:lnTo>
                    <a:pt x="971" y="98"/>
                  </a:lnTo>
                  <a:lnTo>
                    <a:pt x="992" y="110"/>
                  </a:lnTo>
                  <a:lnTo>
                    <a:pt x="1005" y="135"/>
                  </a:lnTo>
                  <a:lnTo>
                    <a:pt x="1005" y="136"/>
                  </a:lnTo>
                  <a:lnTo>
                    <a:pt x="1003" y="137"/>
                  </a:lnTo>
                  <a:lnTo>
                    <a:pt x="1001" y="142"/>
                  </a:lnTo>
                  <a:lnTo>
                    <a:pt x="998" y="150"/>
                  </a:lnTo>
                  <a:lnTo>
                    <a:pt x="997" y="152"/>
                  </a:lnTo>
                  <a:lnTo>
                    <a:pt x="995" y="155"/>
                  </a:lnTo>
                  <a:lnTo>
                    <a:pt x="993" y="157"/>
                  </a:lnTo>
                  <a:lnTo>
                    <a:pt x="991" y="160"/>
                  </a:lnTo>
                  <a:lnTo>
                    <a:pt x="988" y="165"/>
                  </a:lnTo>
                  <a:lnTo>
                    <a:pt x="956" y="167"/>
                  </a:lnTo>
                  <a:lnTo>
                    <a:pt x="939" y="175"/>
                  </a:lnTo>
                  <a:lnTo>
                    <a:pt x="904" y="210"/>
                  </a:lnTo>
                  <a:lnTo>
                    <a:pt x="889" y="210"/>
                  </a:lnTo>
                  <a:lnTo>
                    <a:pt x="875" y="226"/>
                  </a:lnTo>
                  <a:lnTo>
                    <a:pt x="856" y="240"/>
                  </a:lnTo>
                  <a:lnTo>
                    <a:pt x="854" y="243"/>
                  </a:lnTo>
                  <a:lnTo>
                    <a:pt x="850" y="249"/>
                  </a:lnTo>
                  <a:lnTo>
                    <a:pt x="844" y="255"/>
                  </a:lnTo>
                  <a:lnTo>
                    <a:pt x="839" y="263"/>
                  </a:lnTo>
                  <a:lnTo>
                    <a:pt x="835" y="267"/>
                  </a:lnTo>
                  <a:lnTo>
                    <a:pt x="835" y="272"/>
                  </a:lnTo>
                  <a:lnTo>
                    <a:pt x="836" y="279"/>
                  </a:lnTo>
                  <a:lnTo>
                    <a:pt x="838" y="288"/>
                  </a:lnTo>
                  <a:lnTo>
                    <a:pt x="839" y="291"/>
                  </a:lnTo>
                  <a:lnTo>
                    <a:pt x="839" y="293"/>
                  </a:lnTo>
                  <a:lnTo>
                    <a:pt x="840" y="294"/>
                  </a:lnTo>
                  <a:lnTo>
                    <a:pt x="843" y="294"/>
                  </a:lnTo>
                  <a:lnTo>
                    <a:pt x="846" y="298"/>
                  </a:lnTo>
                  <a:lnTo>
                    <a:pt x="853" y="302"/>
                  </a:lnTo>
                  <a:lnTo>
                    <a:pt x="859" y="307"/>
                  </a:lnTo>
                  <a:lnTo>
                    <a:pt x="864" y="311"/>
                  </a:lnTo>
                  <a:lnTo>
                    <a:pt x="866" y="312"/>
                  </a:lnTo>
                  <a:lnTo>
                    <a:pt x="874" y="319"/>
                  </a:lnTo>
                  <a:lnTo>
                    <a:pt x="883" y="326"/>
                  </a:lnTo>
                  <a:lnTo>
                    <a:pt x="892" y="331"/>
                  </a:lnTo>
                  <a:lnTo>
                    <a:pt x="903" y="336"/>
                  </a:lnTo>
                  <a:lnTo>
                    <a:pt x="915" y="342"/>
                  </a:lnTo>
                  <a:lnTo>
                    <a:pt x="924" y="346"/>
                  </a:lnTo>
                  <a:lnTo>
                    <a:pt x="934" y="348"/>
                  </a:lnTo>
                  <a:lnTo>
                    <a:pt x="943" y="351"/>
                  </a:lnTo>
                  <a:lnTo>
                    <a:pt x="951" y="353"/>
                  </a:lnTo>
                  <a:lnTo>
                    <a:pt x="957" y="355"/>
                  </a:lnTo>
                  <a:lnTo>
                    <a:pt x="962" y="356"/>
                  </a:lnTo>
                  <a:lnTo>
                    <a:pt x="964" y="357"/>
                  </a:lnTo>
                  <a:lnTo>
                    <a:pt x="964" y="378"/>
                  </a:lnTo>
                  <a:lnTo>
                    <a:pt x="967" y="383"/>
                  </a:lnTo>
                  <a:lnTo>
                    <a:pt x="968" y="385"/>
                  </a:lnTo>
                  <a:lnTo>
                    <a:pt x="969" y="385"/>
                  </a:lnTo>
                  <a:lnTo>
                    <a:pt x="971" y="386"/>
                  </a:lnTo>
                  <a:lnTo>
                    <a:pt x="973" y="386"/>
                  </a:lnTo>
                  <a:lnTo>
                    <a:pt x="974" y="387"/>
                  </a:lnTo>
                  <a:lnTo>
                    <a:pt x="977" y="391"/>
                  </a:lnTo>
                  <a:lnTo>
                    <a:pt x="981" y="397"/>
                  </a:lnTo>
                  <a:lnTo>
                    <a:pt x="985" y="405"/>
                  </a:lnTo>
                  <a:lnTo>
                    <a:pt x="988" y="414"/>
                  </a:lnTo>
                  <a:lnTo>
                    <a:pt x="990" y="417"/>
                  </a:lnTo>
                  <a:lnTo>
                    <a:pt x="991" y="420"/>
                  </a:lnTo>
                  <a:lnTo>
                    <a:pt x="991" y="421"/>
                  </a:lnTo>
                  <a:lnTo>
                    <a:pt x="992" y="421"/>
                  </a:lnTo>
                  <a:lnTo>
                    <a:pt x="992" y="424"/>
                  </a:lnTo>
                  <a:lnTo>
                    <a:pt x="995" y="426"/>
                  </a:lnTo>
                  <a:lnTo>
                    <a:pt x="1000" y="426"/>
                  </a:lnTo>
                  <a:lnTo>
                    <a:pt x="1000" y="425"/>
                  </a:lnTo>
                  <a:lnTo>
                    <a:pt x="1003" y="421"/>
                  </a:lnTo>
                  <a:lnTo>
                    <a:pt x="1005" y="419"/>
                  </a:lnTo>
                  <a:lnTo>
                    <a:pt x="1011" y="412"/>
                  </a:lnTo>
                  <a:lnTo>
                    <a:pt x="1011" y="410"/>
                  </a:lnTo>
                  <a:lnTo>
                    <a:pt x="1010" y="409"/>
                  </a:lnTo>
                  <a:lnTo>
                    <a:pt x="1007" y="404"/>
                  </a:lnTo>
                  <a:lnTo>
                    <a:pt x="1003" y="400"/>
                  </a:lnTo>
                  <a:lnTo>
                    <a:pt x="1001" y="395"/>
                  </a:lnTo>
                  <a:lnTo>
                    <a:pt x="1001" y="390"/>
                  </a:lnTo>
                  <a:lnTo>
                    <a:pt x="1002" y="387"/>
                  </a:lnTo>
                  <a:lnTo>
                    <a:pt x="1003" y="383"/>
                  </a:lnTo>
                  <a:lnTo>
                    <a:pt x="1006" y="378"/>
                  </a:lnTo>
                  <a:lnTo>
                    <a:pt x="1007" y="377"/>
                  </a:lnTo>
                  <a:lnTo>
                    <a:pt x="1007" y="376"/>
                  </a:lnTo>
                  <a:lnTo>
                    <a:pt x="1010" y="375"/>
                  </a:lnTo>
                  <a:lnTo>
                    <a:pt x="1025" y="368"/>
                  </a:lnTo>
                  <a:lnTo>
                    <a:pt x="1026" y="368"/>
                  </a:lnTo>
                  <a:lnTo>
                    <a:pt x="1027" y="367"/>
                  </a:lnTo>
                  <a:lnTo>
                    <a:pt x="1035" y="363"/>
                  </a:lnTo>
                  <a:lnTo>
                    <a:pt x="1036" y="363"/>
                  </a:lnTo>
                  <a:lnTo>
                    <a:pt x="1039" y="361"/>
                  </a:lnTo>
                  <a:lnTo>
                    <a:pt x="1044" y="353"/>
                  </a:lnTo>
                  <a:lnTo>
                    <a:pt x="1047" y="343"/>
                  </a:lnTo>
                  <a:lnTo>
                    <a:pt x="1049" y="333"/>
                  </a:lnTo>
                  <a:lnTo>
                    <a:pt x="1047" y="324"/>
                  </a:lnTo>
                  <a:lnTo>
                    <a:pt x="1044" y="318"/>
                  </a:lnTo>
                  <a:lnTo>
                    <a:pt x="1039" y="314"/>
                  </a:lnTo>
                  <a:lnTo>
                    <a:pt x="1035" y="311"/>
                  </a:lnTo>
                  <a:lnTo>
                    <a:pt x="1032" y="309"/>
                  </a:lnTo>
                  <a:lnTo>
                    <a:pt x="1030" y="307"/>
                  </a:lnTo>
                  <a:lnTo>
                    <a:pt x="1025" y="304"/>
                  </a:lnTo>
                  <a:lnTo>
                    <a:pt x="1023" y="303"/>
                  </a:lnTo>
                  <a:lnTo>
                    <a:pt x="1023" y="287"/>
                  </a:lnTo>
                  <a:lnTo>
                    <a:pt x="1030" y="280"/>
                  </a:lnTo>
                  <a:lnTo>
                    <a:pt x="1031" y="278"/>
                  </a:lnTo>
                  <a:lnTo>
                    <a:pt x="1032" y="274"/>
                  </a:lnTo>
                  <a:lnTo>
                    <a:pt x="1036" y="268"/>
                  </a:lnTo>
                  <a:lnTo>
                    <a:pt x="1037" y="263"/>
                  </a:lnTo>
                  <a:lnTo>
                    <a:pt x="1039" y="259"/>
                  </a:lnTo>
                  <a:lnTo>
                    <a:pt x="1039" y="258"/>
                  </a:lnTo>
                  <a:lnTo>
                    <a:pt x="1036" y="255"/>
                  </a:lnTo>
                  <a:lnTo>
                    <a:pt x="1033" y="254"/>
                  </a:lnTo>
                  <a:lnTo>
                    <a:pt x="1031" y="250"/>
                  </a:lnTo>
                  <a:lnTo>
                    <a:pt x="1028" y="248"/>
                  </a:lnTo>
                  <a:lnTo>
                    <a:pt x="1026" y="247"/>
                  </a:lnTo>
                  <a:lnTo>
                    <a:pt x="1025" y="244"/>
                  </a:lnTo>
                  <a:lnTo>
                    <a:pt x="1021" y="240"/>
                  </a:lnTo>
                  <a:lnTo>
                    <a:pt x="1020" y="238"/>
                  </a:lnTo>
                  <a:lnTo>
                    <a:pt x="1018" y="237"/>
                  </a:lnTo>
                  <a:lnTo>
                    <a:pt x="1017" y="234"/>
                  </a:lnTo>
                  <a:lnTo>
                    <a:pt x="1046" y="239"/>
                  </a:lnTo>
                  <a:lnTo>
                    <a:pt x="1055" y="253"/>
                  </a:lnTo>
                  <a:lnTo>
                    <a:pt x="1062" y="253"/>
                  </a:lnTo>
                  <a:lnTo>
                    <a:pt x="1065" y="252"/>
                  </a:lnTo>
                  <a:lnTo>
                    <a:pt x="1066" y="250"/>
                  </a:lnTo>
                  <a:lnTo>
                    <a:pt x="1074" y="247"/>
                  </a:lnTo>
                  <a:lnTo>
                    <a:pt x="1075" y="247"/>
                  </a:lnTo>
                  <a:lnTo>
                    <a:pt x="1077" y="248"/>
                  </a:lnTo>
                  <a:lnTo>
                    <a:pt x="1079" y="249"/>
                  </a:lnTo>
                  <a:lnTo>
                    <a:pt x="1081" y="250"/>
                  </a:lnTo>
                  <a:lnTo>
                    <a:pt x="1085" y="254"/>
                  </a:lnTo>
                  <a:lnTo>
                    <a:pt x="1114" y="264"/>
                  </a:lnTo>
                  <a:lnTo>
                    <a:pt x="1130" y="284"/>
                  </a:lnTo>
                  <a:lnTo>
                    <a:pt x="1130" y="301"/>
                  </a:lnTo>
                  <a:lnTo>
                    <a:pt x="1131" y="303"/>
                  </a:lnTo>
                  <a:lnTo>
                    <a:pt x="1131" y="309"/>
                  </a:lnTo>
                  <a:lnTo>
                    <a:pt x="1133" y="312"/>
                  </a:lnTo>
                  <a:lnTo>
                    <a:pt x="1133" y="314"/>
                  </a:lnTo>
                  <a:lnTo>
                    <a:pt x="1134" y="316"/>
                  </a:lnTo>
                  <a:lnTo>
                    <a:pt x="1134" y="317"/>
                  </a:lnTo>
                  <a:lnTo>
                    <a:pt x="1135" y="319"/>
                  </a:lnTo>
                  <a:lnTo>
                    <a:pt x="1136" y="321"/>
                  </a:lnTo>
                  <a:lnTo>
                    <a:pt x="1138" y="323"/>
                  </a:lnTo>
                  <a:lnTo>
                    <a:pt x="1150" y="324"/>
                  </a:lnTo>
                  <a:lnTo>
                    <a:pt x="1152" y="322"/>
                  </a:lnTo>
                  <a:lnTo>
                    <a:pt x="1154" y="321"/>
                  </a:lnTo>
                  <a:lnTo>
                    <a:pt x="1155" y="317"/>
                  </a:lnTo>
                  <a:lnTo>
                    <a:pt x="1167" y="306"/>
                  </a:lnTo>
                  <a:lnTo>
                    <a:pt x="1172" y="303"/>
                  </a:lnTo>
                  <a:lnTo>
                    <a:pt x="1175" y="302"/>
                  </a:lnTo>
                  <a:lnTo>
                    <a:pt x="1178" y="299"/>
                  </a:lnTo>
                  <a:lnTo>
                    <a:pt x="1180" y="298"/>
                  </a:lnTo>
                  <a:lnTo>
                    <a:pt x="1182" y="297"/>
                  </a:lnTo>
                  <a:lnTo>
                    <a:pt x="1183" y="297"/>
                  </a:lnTo>
                  <a:lnTo>
                    <a:pt x="1192" y="306"/>
                  </a:lnTo>
                  <a:lnTo>
                    <a:pt x="1197" y="327"/>
                  </a:lnTo>
                  <a:lnTo>
                    <a:pt x="1213" y="348"/>
                  </a:lnTo>
                  <a:lnTo>
                    <a:pt x="1226" y="362"/>
                  </a:lnTo>
                  <a:lnTo>
                    <a:pt x="1227" y="362"/>
                  </a:lnTo>
                  <a:lnTo>
                    <a:pt x="1228" y="363"/>
                  </a:lnTo>
                  <a:lnTo>
                    <a:pt x="1231" y="365"/>
                  </a:lnTo>
                  <a:lnTo>
                    <a:pt x="1233" y="367"/>
                  </a:lnTo>
                  <a:lnTo>
                    <a:pt x="1236" y="368"/>
                  </a:lnTo>
                  <a:lnTo>
                    <a:pt x="1239" y="372"/>
                  </a:lnTo>
                  <a:lnTo>
                    <a:pt x="1242" y="376"/>
                  </a:lnTo>
                  <a:lnTo>
                    <a:pt x="1247" y="382"/>
                  </a:lnTo>
                  <a:lnTo>
                    <a:pt x="1258" y="394"/>
                  </a:lnTo>
                  <a:lnTo>
                    <a:pt x="1260" y="396"/>
                  </a:lnTo>
                  <a:lnTo>
                    <a:pt x="1270" y="420"/>
                  </a:lnTo>
                  <a:lnTo>
                    <a:pt x="1266" y="424"/>
                  </a:lnTo>
                  <a:lnTo>
                    <a:pt x="1263" y="425"/>
                  </a:lnTo>
                  <a:lnTo>
                    <a:pt x="1262" y="427"/>
                  </a:lnTo>
                  <a:lnTo>
                    <a:pt x="1260" y="429"/>
                  </a:lnTo>
                  <a:lnTo>
                    <a:pt x="1258" y="430"/>
                  </a:lnTo>
                  <a:lnTo>
                    <a:pt x="1256" y="430"/>
                  </a:lnTo>
                  <a:lnTo>
                    <a:pt x="1252" y="431"/>
                  </a:lnTo>
                  <a:lnTo>
                    <a:pt x="1248" y="434"/>
                  </a:lnTo>
                  <a:lnTo>
                    <a:pt x="1244" y="435"/>
                  </a:lnTo>
                  <a:lnTo>
                    <a:pt x="1239" y="437"/>
                  </a:lnTo>
                  <a:lnTo>
                    <a:pt x="1232" y="445"/>
                  </a:lnTo>
                  <a:lnTo>
                    <a:pt x="1204" y="445"/>
                  </a:lnTo>
                  <a:lnTo>
                    <a:pt x="1164" y="444"/>
                  </a:lnTo>
                  <a:lnTo>
                    <a:pt x="1162" y="445"/>
                  </a:lnTo>
                  <a:lnTo>
                    <a:pt x="1155" y="446"/>
                  </a:lnTo>
                  <a:lnTo>
                    <a:pt x="1148" y="449"/>
                  </a:lnTo>
                  <a:lnTo>
                    <a:pt x="1144" y="451"/>
                  </a:lnTo>
                  <a:lnTo>
                    <a:pt x="1126" y="469"/>
                  </a:lnTo>
                  <a:lnTo>
                    <a:pt x="1109" y="488"/>
                  </a:lnTo>
                  <a:lnTo>
                    <a:pt x="1093" y="509"/>
                  </a:lnTo>
                  <a:lnTo>
                    <a:pt x="1133" y="488"/>
                  </a:lnTo>
                  <a:lnTo>
                    <a:pt x="1147" y="474"/>
                  </a:lnTo>
                  <a:lnTo>
                    <a:pt x="1152" y="468"/>
                  </a:lnTo>
                  <a:lnTo>
                    <a:pt x="1155" y="465"/>
                  </a:lnTo>
                  <a:lnTo>
                    <a:pt x="1157" y="464"/>
                  </a:lnTo>
                  <a:lnTo>
                    <a:pt x="1167" y="464"/>
                  </a:lnTo>
                  <a:lnTo>
                    <a:pt x="1169" y="465"/>
                  </a:lnTo>
                  <a:lnTo>
                    <a:pt x="1172" y="465"/>
                  </a:lnTo>
                  <a:lnTo>
                    <a:pt x="1172" y="473"/>
                  </a:lnTo>
                  <a:lnTo>
                    <a:pt x="1169" y="475"/>
                  </a:lnTo>
                  <a:lnTo>
                    <a:pt x="1167" y="476"/>
                  </a:lnTo>
                  <a:lnTo>
                    <a:pt x="1165" y="479"/>
                  </a:lnTo>
                  <a:lnTo>
                    <a:pt x="1163" y="480"/>
                  </a:lnTo>
                  <a:lnTo>
                    <a:pt x="1162" y="483"/>
                  </a:lnTo>
                  <a:lnTo>
                    <a:pt x="1163" y="493"/>
                  </a:lnTo>
                  <a:lnTo>
                    <a:pt x="1174" y="502"/>
                  </a:lnTo>
                  <a:lnTo>
                    <a:pt x="1182" y="505"/>
                  </a:lnTo>
                  <a:lnTo>
                    <a:pt x="1188" y="508"/>
                  </a:lnTo>
                  <a:lnTo>
                    <a:pt x="1207" y="514"/>
                  </a:lnTo>
                  <a:lnTo>
                    <a:pt x="1208" y="517"/>
                  </a:lnTo>
                  <a:lnTo>
                    <a:pt x="1211" y="518"/>
                  </a:lnTo>
                  <a:lnTo>
                    <a:pt x="1211" y="530"/>
                  </a:lnTo>
                  <a:lnTo>
                    <a:pt x="1175" y="530"/>
                  </a:lnTo>
                  <a:lnTo>
                    <a:pt x="1174" y="532"/>
                  </a:lnTo>
                  <a:lnTo>
                    <a:pt x="1173" y="532"/>
                  </a:lnTo>
                  <a:lnTo>
                    <a:pt x="1173" y="533"/>
                  </a:lnTo>
                  <a:lnTo>
                    <a:pt x="1170" y="533"/>
                  </a:lnTo>
                  <a:lnTo>
                    <a:pt x="1165" y="535"/>
                  </a:lnTo>
                  <a:lnTo>
                    <a:pt x="1158" y="543"/>
                  </a:lnTo>
                  <a:lnTo>
                    <a:pt x="1154" y="544"/>
                  </a:lnTo>
                  <a:lnTo>
                    <a:pt x="1148" y="544"/>
                  </a:lnTo>
                  <a:lnTo>
                    <a:pt x="1147" y="542"/>
                  </a:lnTo>
                  <a:lnTo>
                    <a:pt x="1147" y="540"/>
                  </a:lnTo>
                  <a:lnTo>
                    <a:pt x="1145" y="538"/>
                  </a:lnTo>
                  <a:lnTo>
                    <a:pt x="1145" y="537"/>
                  </a:lnTo>
                  <a:lnTo>
                    <a:pt x="1147" y="535"/>
                  </a:lnTo>
                  <a:lnTo>
                    <a:pt x="1148" y="533"/>
                  </a:lnTo>
                  <a:lnTo>
                    <a:pt x="1150" y="532"/>
                  </a:lnTo>
                  <a:lnTo>
                    <a:pt x="1153" y="529"/>
                  </a:lnTo>
                  <a:lnTo>
                    <a:pt x="1155" y="528"/>
                  </a:lnTo>
                  <a:lnTo>
                    <a:pt x="1159" y="524"/>
                  </a:lnTo>
                  <a:lnTo>
                    <a:pt x="1158" y="523"/>
                  </a:lnTo>
                  <a:lnTo>
                    <a:pt x="1153" y="523"/>
                  </a:lnTo>
                  <a:lnTo>
                    <a:pt x="1150" y="524"/>
                  </a:lnTo>
                  <a:lnTo>
                    <a:pt x="1147" y="525"/>
                  </a:lnTo>
                  <a:lnTo>
                    <a:pt x="1136" y="530"/>
                  </a:lnTo>
                  <a:lnTo>
                    <a:pt x="1135" y="530"/>
                  </a:lnTo>
                  <a:lnTo>
                    <a:pt x="1135" y="529"/>
                  </a:lnTo>
                  <a:lnTo>
                    <a:pt x="1134" y="530"/>
                  </a:lnTo>
                  <a:lnTo>
                    <a:pt x="1131" y="530"/>
                  </a:lnTo>
                  <a:lnTo>
                    <a:pt x="1126" y="532"/>
                  </a:lnTo>
                  <a:lnTo>
                    <a:pt x="1123" y="534"/>
                  </a:lnTo>
                  <a:lnTo>
                    <a:pt x="1119" y="535"/>
                  </a:lnTo>
                  <a:lnTo>
                    <a:pt x="1111" y="539"/>
                  </a:lnTo>
                  <a:lnTo>
                    <a:pt x="1111" y="542"/>
                  </a:lnTo>
                  <a:lnTo>
                    <a:pt x="1110" y="544"/>
                  </a:lnTo>
                  <a:lnTo>
                    <a:pt x="1111" y="546"/>
                  </a:lnTo>
                  <a:lnTo>
                    <a:pt x="1111" y="552"/>
                  </a:lnTo>
                  <a:lnTo>
                    <a:pt x="1110" y="554"/>
                  </a:lnTo>
                  <a:lnTo>
                    <a:pt x="1109" y="559"/>
                  </a:lnTo>
                  <a:lnTo>
                    <a:pt x="1105" y="567"/>
                  </a:lnTo>
                  <a:lnTo>
                    <a:pt x="1103" y="569"/>
                  </a:lnTo>
                  <a:lnTo>
                    <a:pt x="1100" y="569"/>
                  </a:lnTo>
                  <a:lnTo>
                    <a:pt x="1099" y="571"/>
                  </a:lnTo>
                  <a:lnTo>
                    <a:pt x="1093" y="571"/>
                  </a:lnTo>
                  <a:lnTo>
                    <a:pt x="1085" y="573"/>
                  </a:lnTo>
                  <a:lnTo>
                    <a:pt x="1079" y="573"/>
                  </a:lnTo>
                  <a:lnTo>
                    <a:pt x="1079" y="572"/>
                  </a:lnTo>
                  <a:lnTo>
                    <a:pt x="1077" y="572"/>
                  </a:lnTo>
                  <a:lnTo>
                    <a:pt x="1071" y="578"/>
                  </a:lnTo>
                  <a:lnTo>
                    <a:pt x="1067" y="584"/>
                  </a:lnTo>
                  <a:lnTo>
                    <a:pt x="1060" y="596"/>
                  </a:lnTo>
                  <a:lnTo>
                    <a:pt x="1059" y="598"/>
                  </a:lnTo>
                  <a:lnTo>
                    <a:pt x="1023" y="607"/>
                  </a:lnTo>
                  <a:lnTo>
                    <a:pt x="1023" y="610"/>
                  </a:lnTo>
                  <a:lnTo>
                    <a:pt x="1025" y="616"/>
                  </a:lnTo>
                  <a:lnTo>
                    <a:pt x="1027" y="622"/>
                  </a:lnTo>
                  <a:lnTo>
                    <a:pt x="1027" y="635"/>
                  </a:lnTo>
                  <a:lnTo>
                    <a:pt x="1025" y="642"/>
                  </a:lnTo>
                  <a:lnTo>
                    <a:pt x="1023" y="650"/>
                  </a:lnTo>
                  <a:lnTo>
                    <a:pt x="1022" y="655"/>
                  </a:lnTo>
                  <a:lnTo>
                    <a:pt x="1021" y="656"/>
                  </a:lnTo>
                  <a:lnTo>
                    <a:pt x="1020" y="659"/>
                  </a:lnTo>
                  <a:lnTo>
                    <a:pt x="1017" y="661"/>
                  </a:lnTo>
                  <a:lnTo>
                    <a:pt x="1016" y="664"/>
                  </a:lnTo>
                  <a:lnTo>
                    <a:pt x="1011" y="669"/>
                  </a:lnTo>
                  <a:lnTo>
                    <a:pt x="1008" y="670"/>
                  </a:lnTo>
                  <a:lnTo>
                    <a:pt x="1007" y="672"/>
                  </a:lnTo>
                  <a:lnTo>
                    <a:pt x="987" y="689"/>
                  </a:lnTo>
                  <a:lnTo>
                    <a:pt x="986" y="689"/>
                  </a:lnTo>
                  <a:lnTo>
                    <a:pt x="973" y="695"/>
                  </a:lnTo>
                  <a:lnTo>
                    <a:pt x="958" y="705"/>
                  </a:lnTo>
                  <a:lnTo>
                    <a:pt x="956" y="708"/>
                  </a:lnTo>
                  <a:lnTo>
                    <a:pt x="954" y="710"/>
                  </a:lnTo>
                  <a:lnTo>
                    <a:pt x="953" y="711"/>
                  </a:lnTo>
                  <a:lnTo>
                    <a:pt x="954" y="713"/>
                  </a:lnTo>
                  <a:lnTo>
                    <a:pt x="954" y="714"/>
                  </a:lnTo>
                  <a:lnTo>
                    <a:pt x="957" y="716"/>
                  </a:lnTo>
                  <a:lnTo>
                    <a:pt x="958" y="716"/>
                  </a:lnTo>
                  <a:lnTo>
                    <a:pt x="979" y="745"/>
                  </a:lnTo>
                  <a:lnTo>
                    <a:pt x="971" y="769"/>
                  </a:lnTo>
                  <a:lnTo>
                    <a:pt x="969" y="769"/>
                  </a:lnTo>
                  <a:lnTo>
                    <a:pt x="968" y="770"/>
                  </a:lnTo>
                  <a:lnTo>
                    <a:pt x="958" y="775"/>
                  </a:lnTo>
                  <a:lnTo>
                    <a:pt x="957" y="775"/>
                  </a:lnTo>
                  <a:lnTo>
                    <a:pt x="956" y="773"/>
                  </a:lnTo>
                  <a:lnTo>
                    <a:pt x="953" y="767"/>
                  </a:lnTo>
                  <a:lnTo>
                    <a:pt x="951" y="752"/>
                  </a:lnTo>
                  <a:lnTo>
                    <a:pt x="942" y="725"/>
                  </a:lnTo>
                  <a:lnTo>
                    <a:pt x="937" y="719"/>
                  </a:lnTo>
                  <a:lnTo>
                    <a:pt x="928" y="716"/>
                  </a:lnTo>
                  <a:lnTo>
                    <a:pt x="917" y="714"/>
                  </a:lnTo>
                  <a:lnTo>
                    <a:pt x="904" y="711"/>
                  </a:lnTo>
                  <a:lnTo>
                    <a:pt x="892" y="710"/>
                  </a:lnTo>
                  <a:lnTo>
                    <a:pt x="882" y="710"/>
                  </a:lnTo>
                  <a:lnTo>
                    <a:pt x="875" y="713"/>
                  </a:lnTo>
                  <a:lnTo>
                    <a:pt x="873" y="714"/>
                  </a:lnTo>
                  <a:lnTo>
                    <a:pt x="844" y="718"/>
                  </a:lnTo>
                  <a:lnTo>
                    <a:pt x="833" y="716"/>
                  </a:lnTo>
                  <a:lnTo>
                    <a:pt x="830" y="715"/>
                  </a:lnTo>
                  <a:lnTo>
                    <a:pt x="823" y="713"/>
                  </a:lnTo>
                  <a:lnTo>
                    <a:pt x="812" y="711"/>
                  </a:lnTo>
                  <a:lnTo>
                    <a:pt x="809" y="710"/>
                  </a:lnTo>
                  <a:lnTo>
                    <a:pt x="804" y="710"/>
                  </a:lnTo>
                  <a:lnTo>
                    <a:pt x="802" y="711"/>
                  </a:lnTo>
                  <a:lnTo>
                    <a:pt x="800" y="711"/>
                  </a:lnTo>
                  <a:lnTo>
                    <a:pt x="799" y="713"/>
                  </a:lnTo>
                  <a:lnTo>
                    <a:pt x="796" y="713"/>
                  </a:lnTo>
                  <a:lnTo>
                    <a:pt x="792" y="716"/>
                  </a:lnTo>
                  <a:lnTo>
                    <a:pt x="787" y="723"/>
                  </a:lnTo>
                  <a:lnTo>
                    <a:pt x="781" y="731"/>
                  </a:lnTo>
                  <a:lnTo>
                    <a:pt x="776" y="739"/>
                  </a:lnTo>
                  <a:lnTo>
                    <a:pt x="772" y="745"/>
                  </a:lnTo>
                  <a:lnTo>
                    <a:pt x="771" y="748"/>
                  </a:lnTo>
                  <a:lnTo>
                    <a:pt x="771" y="752"/>
                  </a:lnTo>
                  <a:lnTo>
                    <a:pt x="772" y="759"/>
                  </a:lnTo>
                  <a:lnTo>
                    <a:pt x="774" y="769"/>
                  </a:lnTo>
                  <a:lnTo>
                    <a:pt x="774" y="778"/>
                  </a:lnTo>
                  <a:lnTo>
                    <a:pt x="772" y="784"/>
                  </a:lnTo>
                  <a:lnTo>
                    <a:pt x="770" y="788"/>
                  </a:lnTo>
                  <a:lnTo>
                    <a:pt x="767" y="793"/>
                  </a:lnTo>
                  <a:lnTo>
                    <a:pt x="764" y="798"/>
                  </a:lnTo>
                  <a:lnTo>
                    <a:pt x="762" y="802"/>
                  </a:lnTo>
                  <a:lnTo>
                    <a:pt x="762" y="809"/>
                  </a:lnTo>
                  <a:lnTo>
                    <a:pt x="766" y="816"/>
                  </a:lnTo>
                  <a:lnTo>
                    <a:pt x="771" y="822"/>
                  </a:lnTo>
                  <a:lnTo>
                    <a:pt x="774" y="824"/>
                  </a:lnTo>
                  <a:lnTo>
                    <a:pt x="775" y="828"/>
                  </a:lnTo>
                  <a:lnTo>
                    <a:pt x="777" y="834"/>
                  </a:lnTo>
                  <a:lnTo>
                    <a:pt x="780" y="842"/>
                  </a:lnTo>
                  <a:lnTo>
                    <a:pt x="784" y="849"/>
                  </a:lnTo>
                  <a:lnTo>
                    <a:pt x="801" y="853"/>
                  </a:lnTo>
                  <a:lnTo>
                    <a:pt x="806" y="853"/>
                  </a:lnTo>
                  <a:lnTo>
                    <a:pt x="810" y="852"/>
                  </a:lnTo>
                  <a:lnTo>
                    <a:pt x="814" y="852"/>
                  </a:lnTo>
                  <a:lnTo>
                    <a:pt x="816" y="851"/>
                  </a:lnTo>
                  <a:lnTo>
                    <a:pt x="819" y="851"/>
                  </a:lnTo>
                  <a:lnTo>
                    <a:pt x="821" y="848"/>
                  </a:lnTo>
                  <a:lnTo>
                    <a:pt x="824" y="847"/>
                  </a:lnTo>
                  <a:lnTo>
                    <a:pt x="826" y="844"/>
                  </a:lnTo>
                  <a:lnTo>
                    <a:pt x="829" y="841"/>
                  </a:lnTo>
                  <a:lnTo>
                    <a:pt x="839" y="831"/>
                  </a:lnTo>
                  <a:lnTo>
                    <a:pt x="841" y="823"/>
                  </a:lnTo>
                  <a:lnTo>
                    <a:pt x="843" y="821"/>
                  </a:lnTo>
                  <a:lnTo>
                    <a:pt x="844" y="819"/>
                  </a:lnTo>
                  <a:lnTo>
                    <a:pt x="844" y="818"/>
                  </a:lnTo>
                  <a:lnTo>
                    <a:pt x="846" y="817"/>
                  </a:lnTo>
                  <a:lnTo>
                    <a:pt x="851" y="812"/>
                  </a:lnTo>
                  <a:lnTo>
                    <a:pt x="859" y="807"/>
                  </a:lnTo>
                  <a:lnTo>
                    <a:pt x="866" y="804"/>
                  </a:lnTo>
                  <a:lnTo>
                    <a:pt x="874" y="804"/>
                  </a:lnTo>
                  <a:lnTo>
                    <a:pt x="879" y="806"/>
                  </a:lnTo>
                  <a:lnTo>
                    <a:pt x="882" y="808"/>
                  </a:lnTo>
                  <a:lnTo>
                    <a:pt x="883" y="812"/>
                  </a:lnTo>
                  <a:lnTo>
                    <a:pt x="885" y="816"/>
                  </a:lnTo>
                  <a:lnTo>
                    <a:pt x="887" y="818"/>
                  </a:lnTo>
                  <a:lnTo>
                    <a:pt x="888" y="822"/>
                  </a:lnTo>
                  <a:lnTo>
                    <a:pt x="889" y="823"/>
                  </a:lnTo>
                  <a:lnTo>
                    <a:pt x="889" y="827"/>
                  </a:lnTo>
                  <a:lnTo>
                    <a:pt x="885" y="834"/>
                  </a:lnTo>
                  <a:lnTo>
                    <a:pt x="883" y="837"/>
                  </a:lnTo>
                  <a:lnTo>
                    <a:pt x="882" y="839"/>
                  </a:lnTo>
                  <a:lnTo>
                    <a:pt x="879" y="842"/>
                  </a:lnTo>
                  <a:lnTo>
                    <a:pt x="878" y="844"/>
                  </a:lnTo>
                  <a:lnTo>
                    <a:pt x="877" y="846"/>
                  </a:lnTo>
                  <a:lnTo>
                    <a:pt x="877" y="847"/>
                  </a:lnTo>
                  <a:lnTo>
                    <a:pt x="875" y="862"/>
                  </a:lnTo>
                  <a:lnTo>
                    <a:pt x="880" y="865"/>
                  </a:lnTo>
                  <a:lnTo>
                    <a:pt x="883" y="867"/>
                  </a:lnTo>
                  <a:lnTo>
                    <a:pt x="890" y="871"/>
                  </a:lnTo>
                  <a:lnTo>
                    <a:pt x="893" y="873"/>
                  </a:lnTo>
                  <a:lnTo>
                    <a:pt x="895" y="875"/>
                  </a:lnTo>
                  <a:lnTo>
                    <a:pt x="897" y="877"/>
                  </a:lnTo>
                  <a:lnTo>
                    <a:pt x="904" y="885"/>
                  </a:lnTo>
                  <a:lnTo>
                    <a:pt x="905" y="887"/>
                  </a:lnTo>
                  <a:lnTo>
                    <a:pt x="908" y="888"/>
                  </a:lnTo>
                  <a:lnTo>
                    <a:pt x="914" y="892"/>
                  </a:lnTo>
                  <a:lnTo>
                    <a:pt x="922" y="897"/>
                  </a:lnTo>
                  <a:lnTo>
                    <a:pt x="927" y="901"/>
                  </a:lnTo>
                  <a:lnTo>
                    <a:pt x="929" y="906"/>
                  </a:lnTo>
                  <a:lnTo>
                    <a:pt x="928" y="907"/>
                  </a:lnTo>
                  <a:lnTo>
                    <a:pt x="928" y="909"/>
                  </a:lnTo>
                  <a:lnTo>
                    <a:pt x="922" y="920"/>
                  </a:lnTo>
                  <a:lnTo>
                    <a:pt x="922" y="934"/>
                  </a:lnTo>
                  <a:lnTo>
                    <a:pt x="923" y="937"/>
                  </a:lnTo>
                  <a:lnTo>
                    <a:pt x="923" y="941"/>
                  </a:lnTo>
                  <a:lnTo>
                    <a:pt x="924" y="944"/>
                  </a:lnTo>
                  <a:lnTo>
                    <a:pt x="924" y="949"/>
                  </a:lnTo>
                  <a:lnTo>
                    <a:pt x="928" y="952"/>
                  </a:lnTo>
                  <a:lnTo>
                    <a:pt x="931" y="954"/>
                  </a:lnTo>
                  <a:lnTo>
                    <a:pt x="937" y="960"/>
                  </a:lnTo>
                  <a:lnTo>
                    <a:pt x="942" y="963"/>
                  </a:lnTo>
                  <a:lnTo>
                    <a:pt x="944" y="963"/>
                  </a:lnTo>
                  <a:lnTo>
                    <a:pt x="946" y="964"/>
                  </a:lnTo>
                  <a:lnTo>
                    <a:pt x="953" y="964"/>
                  </a:lnTo>
                  <a:lnTo>
                    <a:pt x="957" y="963"/>
                  </a:lnTo>
                  <a:lnTo>
                    <a:pt x="961" y="963"/>
                  </a:lnTo>
                  <a:lnTo>
                    <a:pt x="973" y="957"/>
                  </a:lnTo>
                  <a:lnTo>
                    <a:pt x="981" y="954"/>
                  </a:lnTo>
                  <a:lnTo>
                    <a:pt x="982" y="956"/>
                  </a:lnTo>
                  <a:lnTo>
                    <a:pt x="985" y="957"/>
                  </a:lnTo>
                  <a:lnTo>
                    <a:pt x="986" y="960"/>
                  </a:lnTo>
                  <a:lnTo>
                    <a:pt x="988" y="963"/>
                  </a:lnTo>
                  <a:lnTo>
                    <a:pt x="990" y="965"/>
                  </a:lnTo>
                  <a:lnTo>
                    <a:pt x="991" y="966"/>
                  </a:lnTo>
                  <a:lnTo>
                    <a:pt x="991" y="968"/>
                  </a:lnTo>
                  <a:lnTo>
                    <a:pt x="992" y="970"/>
                  </a:lnTo>
                  <a:lnTo>
                    <a:pt x="992" y="973"/>
                  </a:lnTo>
                  <a:lnTo>
                    <a:pt x="993" y="974"/>
                  </a:lnTo>
                  <a:lnTo>
                    <a:pt x="995" y="976"/>
                  </a:lnTo>
                  <a:lnTo>
                    <a:pt x="1010" y="965"/>
                  </a:lnTo>
                  <a:lnTo>
                    <a:pt x="1013" y="950"/>
                  </a:lnTo>
                  <a:lnTo>
                    <a:pt x="1031" y="944"/>
                  </a:lnTo>
                  <a:lnTo>
                    <a:pt x="1081" y="950"/>
                  </a:lnTo>
                  <a:lnTo>
                    <a:pt x="1089" y="952"/>
                  </a:lnTo>
                  <a:lnTo>
                    <a:pt x="1094" y="957"/>
                  </a:lnTo>
                  <a:lnTo>
                    <a:pt x="1111" y="966"/>
                  </a:lnTo>
                  <a:lnTo>
                    <a:pt x="1118" y="968"/>
                  </a:lnTo>
                  <a:lnTo>
                    <a:pt x="1125" y="970"/>
                  </a:lnTo>
                  <a:lnTo>
                    <a:pt x="1133" y="974"/>
                  </a:lnTo>
                  <a:lnTo>
                    <a:pt x="1136" y="978"/>
                  </a:lnTo>
                  <a:lnTo>
                    <a:pt x="1139" y="979"/>
                  </a:lnTo>
                  <a:lnTo>
                    <a:pt x="1144" y="980"/>
                  </a:lnTo>
                  <a:lnTo>
                    <a:pt x="1162" y="985"/>
                  </a:lnTo>
                  <a:lnTo>
                    <a:pt x="1169" y="988"/>
                  </a:lnTo>
                  <a:lnTo>
                    <a:pt x="1174" y="990"/>
                  </a:lnTo>
                  <a:lnTo>
                    <a:pt x="1182" y="993"/>
                  </a:lnTo>
                  <a:lnTo>
                    <a:pt x="1189" y="996"/>
                  </a:lnTo>
                  <a:lnTo>
                    <a:pt x="1195" y="999"/>
                  </a:lnTo>
                  <a:lnTo>
                    <a:pt x="1198" y="1000"/>
                  </a:lnTo>
                  <a:lnTo>
                    <a:pt x="1203" y="1010"/>
                  </a:lnTo>
                  <a:lnTo>
                    <a:pt x="1204" y="1014"/>
                  </a:lnTo>
                  <a:lnTo>
                    <a:pt x="1207" y="1019"/>
                  </a:lnTo>
                  <a:lnTo>
                    <a:pt x="1212" y="1023"/>
                  </a:lnTo>
                  <a:lnTo>
                    <a:pt x="1219" y="1025"/>
                  </a:lnTo>
                  <a:lnTo>
                    <a:pt x="1228" y="1028"/>
                  </a:lnTo>
                  <a:lnTo>
                    <a:pt x="1236" y="1029"/>
                  </a:lnTo>
                  <a:lnTo>
                    <a:pt x="1246" y="1033"/>
                  </a:lnTo>
                  <a:lnTo>
                    <a:pt x="1256" y="1038"/>
                  </a:lnTo>
                  <a:lnTo>
                    <a:pt x="1265" y="1043"/>
                  </a:lnTo>
                  <a:lnTo>
                    <a:pt x="1270" y="1045"/>
                  </a:lnTo>
                  <a:lnTo>
                    <a:pt x="1273" y="1049"/>
                  </a:lnTo>
                  <a:lnTo>
                    <a:pt x="1278" y="1055"/>
                  </a:lnTo>
                  <a:lnTo>
                    <a:pt x="1287" y="1064"/>
                  </a:lnTo>
                  <a:lnTo>
                    <a:pt x="1295" y="1073"/>
                  </a:lnTo>
                  <a:lnTo>
                    <a:pt x="1301" y="1081"/>
                  </a:lnTo>
                  <a:lnTo>
                    <a:pt x="1305" y="1084"/>
                  </a:lnTo>
                  <a:lnTo>
                    <a:pt x="1307" y="1086"/>
                  </a:lnTo>
                  <a:lnTo>
                    <a:pt x="1311" y="1088"/>
                  </a:lnTo>
                  <a:lnTo>
                    <a:pt x="1314" y="1089"/>
                  </a:lnTo>
                  <a:lnTo>
                    <a:pt x="1317" y="1092"/>
                  </a:lnTo>
                  <a:lnTo>
                    <a:pt x="1320" y="1093"/>
                  </a:lnTo>
                  <a:lnTo>
                    <a:pt x="1321" y="1094"/>
                  </a:lnTo>
                  <a:lnTo>
                    <a:pt x="1354" y="1094"/>
                  </a:lnTo>
                  <a:lnTo>
                    <a:pt x="1360" y="1096"/>
                  </a:lnTo>
                  <a:lnTo>
                    <a:pt x="1370" y="1103"/>
                  </a:lnTo>
                  <a:lnTo>
                    <a:pt x="1374" y="1106"/>
                  </a:lnTo>
                  <a:lnTo>
                    <a:pt x="1380" y="1111"/>
                  </a:lnTo>
                  <a:lnTo>
                    <a:pt x="1388" y="1117"/>
                  </a:lnTo>
                  <a:lnTo>
                    <a:pt x="1400" y="1130"/>
                  </a:lnTo>
                  <a:lnTo>
                    <a:pt x="1403" y="1133"/>
                  </a:lnTo>
                  <a:lnTo>
                    <a:pt x="1406" y="1140"/>
                  </a:lnTo>
                  <a:lnTo>
                    <a:pt x="1416" y="1155"/>
                  </a:lnTo>
                  <a:lnTo>
                    <a:pt x="1420" y="1160"/>
                  </a:lnTo>
                  <a:lnTo>
                    <a:pt x="1423" y="1165"/>
                  </a:lnTo>
                  <a:lnTo>
                    <a:pt x="1425" y="1167"/>
                  </a:lnTo>
                  <a:lnTo>
                    <a:pt x="1427" y="1170"/>
                  </a:lnTo>
                  <a:lnTo>
                    <a:pt x="1429" y="1174"/>
                  </a:lnTo>
                  <a:lnTo>
                    <a:pt x="1432" y="1176"/>
                  </a:lnTo>
                  <a:lnTo>
                    <a:pt x="1433" y="1180"/>
                  </a:lnTo>
                  <a:lnTo>
                    <a:pt x="1437" y="1186"/>
                  </a:lnTo>
                  <a:lnTo>
                    <a:pt x="1440" y="1194"/>
                  </a:lnTo>
                  <a:lnTo>
                    <a:pt x="1445" y="1200"/>
                  </a:lnTo>
                  <a:lnTo>
                    <a:pt x="1448" y="1204"/>
                  </a:lnTo>
                  <a:lnTo>
                    <a:pt x="1450" y="1206"/>
                  </a:lnTo>
                  <a:lnTo>
                    <a:pt x="1453" y="1207"/>
                  </a:lnTo>
                  <a:lnTo>
                    <a:pt x="1457" y="1210"/>
                  </a:lnTo>
                  <a:lnTo>
                    <a:pt x="1459" y="1212"/>
                  </a:lnTo>
                  <a:lnTo>
                    <a:pt x="1463" y="1214"/>
                  </a:lnTo>
                  <a:lnTo>
                    <a:pt x="1465" y="1216"/>
                  </a:lnTo>
                  <a:lnTo>
                    <a:pt x="1467" y="1219"/>
                  </a:lnTo>
                  <a:lnTo>
                    <a:pt x="1467" y="1223"/>
                  </a:lnTo>
                  <a:lnTo>
                    <a:pt x="1469" y="1228"/>
                  </a:lnTo>
                  <a:lnTo>
                    <a:pt x="1469" y="1265"/>
                  </a:lnTo>
                  <a:lnTo>
                    <a:pt x="1414" y="1308"/>
                  </a:lnTo>
                  <a:lnTo>
                    <a:pt x="1411" y="1310"/>
                  </a:lnTo>
                  <a:lnTo>
                    <a:pt x="1409" y="1312"/>
                  </a:lnTo>
                  <a:lnTo>
                    <a:pt x="1389" y="1332"/>
                  </a:lnTo>
                  <a:lnTo>
                    <a:pt x="1385" y="1337"/>
                  </a:lnTo>
                  <a:lnTo>
                    <a:pt x="1380" y="1342"/>
                  </a:lnTo>
                  <a:lnTo>
                    <a:pt x="1370" y="1349"/>
                  </a:lnTo>
                  <a:lnTo>
                    <a:pt x="1364" y="1353"/>
                  </a:lnTo>
                  <a:lnTo>
                    <a:pt x="1359" y="1357"/>
                  </a:lnTo>
                  <a:lnTo>
                    <a:pt x="1356" y="1358"/>
                  </a:lnTo>
                  <a:lnTo>
                    <a:pt x="1355" y="1358"/>
                  </a:lnTo>
                  <a:lnTo>
                    <a:pt x="1352" y="1359"/>
                  </a:lnTo>
                  <a:lnTo>
                    <a:pt x="1349" y="1361"/>
                  </a:lnTo>
                  <a:lnTo>
                    <a:pt x="1345" y="1361"/>
                  </a:lnTo>
                  <a:lnTo>
                    <a:pt x="1339" y="1362"/>
                  </a:lnTo>
                  <a:lnTo>
                    <a:pt x="1329" y="1363"/>
                  </a:lnTo>
                  <a:lnTo>
                    <a:pt x="1321" y="1363"/>
                  </a:lnTo>
                  <a:lnTo>
                    <a:pt x="1319" y="1364"/>
                  </a:lnTo>
                  <a:lnTo>
                    <a:pt x="1305" y="1369"/>
                  </a:lnTo>
                  <a:lnTo>
                    <a:pt x="1303" y="1383"/>
                  </a:lnTo>
                  <a:lnTo>
                    <a:pt x="1302" y="1405"/>
                  </a:lnTo>
                  <a:lnTo>
                    <a:pt x="1302" y="1407"/>
                  </a:lnTo>
                  <a:lnTo>
                    <a:pt x="1300" y="1413"/>
                  </a:lnTo>
                  <a:lnTo>
                    <a:pt x="1298" y="1421"/>
                  </a:lnTo>
                  <a:lnTo>
                    <a:pt x="1298" y="1434"/>
                  </a:lnTo>
                  <a:lnTo>
                    <a:pt x="1297" y="1436"/>
                  </a:lnTo>
                  <a:lnTo>
                    <a:pt x="1297" y="1442"/>
                  </a:lnTo>
                  <a:lnTo>
                    <a:pt x="1291" y="1454"/>
                  </a:lnTo>
                  <a:lnTo>
                    <a:pt x="1278" y="1466"/>
                  </a:lnTo>
                  <a:lnTo>
                    <a:pt x="1276" y="1467"/>
                  </a:lnTo>
                  <a:lnTo>
                    <a:pt x="1275" y="1470"/>
                  </a:lnTo>
                  <a:lnTo>
                    <a:pt x="1270" y="1475"/>
                  </a:lnTo>
                  <a:lnTo>
                    <a:pt x="1267" y="1476"/>
                  </a:lnTo>
                  <a:lnTo>
                    <a:pt x="1266" y="1479"/>
                  </a:lnTo>
                  <a:lnTo>
                    <a:pt x="1243" y="1501"/>
                  </a:lnTo>
                  <a:lnTo>
                    <a:pt x="1236" y="1516"/>
                  </a:lnTo>
                  <a:lnTo>
                    <a:pt x="1219" y="1521"/>
                  </a:lnTo>
                  <a:lnTo>
                    <a:pt x="1212" y="1521"/>
                  </a:lnTo>
                  <a:lnTo>
                    <a:pt x="1193" y="1526"/>
                  </a:lnTo>
                  <a:lnTo>
                    <a:pt x="1187" y="1554"/>
                  </a:lnTo>
                  <a:lnTo>
                    <a:pt x="1172" y="1560"/>
                  </a:lnTo>
                  <a:lnTo>
                    <a:pt x="1159" y="1564"/>
                  </a:lnTo>
                  <a:lnTo>
                    <a:pt x="1138" y="1564"/>
                  </a:lnTo>
                  <a:lnTo>
                    <a:pt x="1120" y="1591"/>
                  </a:lnTo>
                  <a:lnTo>
                    <a:pt x="1103" y="1599"/>
                  </a:lnTo>
                  <a:lnTo>
                    <a:pt x="1106" y="1633"/>
                  </a:lnTo>
                  <a:lnTo>
                    <a:pt x="1093" y="1687"/>
                  </a:lnTo>
                  <a:lnTo>
                    <a:pt x="1072" y="1711"/>
                  </a:lnTo>
                  <a:lnTo>
                    <a:pt x="1060" y="1741"/>
                  </a:lnTo>
                  <a:lnTo>
                    <a:pt x="1061" y="1744"/>
                  </a:lnTo>
                  <a:lnTo>
                    <a:pt x="1062" y="1749"/>
                  </a:lnTo>
                  <a:lnTo>
                    <a:pt x="1065" y="1755"/>
                  </a:lnTo>
                  <a:lnTo>
                    <a:pt x="1067" y="1760"/>
                  </a:lnTo>
                  <a:lnTo>
                    <a:pt x="1069" y="1764"/>
                  </a:lnTo>
                  <a:lnTo>
                    <a:pt x="1071" y="1768"/>
                  </a:lnTo>
                  <a:lnTo>
                    <a:pt x="1082" y="1779"/>
                  </a:lnTo>
                  <a:lnTo>
                    <a:pt x="1087" y="1783"/>
                  </a:lnTo>
                  <a:lnTo>
                    <a:pt x="1090" y="1785"/>
                  </a:lnTo>
                  <a:lnTo>
                    <a:pt x="1082" y="1809"/>
                  </a:lnTo>
                  <a:lnTo>
                    <a:pt x="1080" y="1809"/>
                  </a:lnTo>
                  <a:lnTo>
                    <a:pt x="1071" y="1808"/>
                  </a:lnTo>
                  <a:lnTo>
                    <a:pt x="1061" y="1808"/>
                  </a:lnTo>
                  <a:lnTo>
                    <a:pt x="1051" y="1807"/>
                  </a:lnTo>
                  <a:lnTo>
                    <a:pt x="1042" y="1807"/>
                  </a:lnTo>
                  <a:lnTo>
                    <a:pt x="1039" y="1805"/>
                  </a:lnTo>
                  <a:lnTo>
                    <a:pt x="1037" y="1804"/>
                  </a:lnTo>
                  <a:lnTo>
                    <a:pt x="1032" y="1802"/>
                  </a:lnTo>
                  <a:lnTo>
                    <a:pt x="1028" y="1799"/>
                  </a:lnTo>
                  <a:lnTo>
                    <a:pt x="1026" y="1798"/>
                  </a:lnTo>
                  <a:lnTo>
                    <a:pt x="1022" y="1794"/>
                  </a:lnTo>
                  <a:lnTo>
                    <a:pt x="1021" y="1794"/>
                  </a:lnTo>
                  <a:lnTo>
                    <a:pt x="1010" y="1778"/>
                  </a:lnTo>
                  <a:lnTo>
                    <a:pt x="1003" y="1753"/>
                  </a:lnTo>
                  <a:lnTo>
                    <a:pt x="987" y="1739"/>
                  </a:lnTo>
                  <a:lnTo>
                    <a:pt x="982" y="1707"/>
                  </a:lnTo>
                  <a:lnTo>
                    <a:pt x="982" y="1680"/>
                  </a:lnTo>
                  <a:lnTo>
                    <a:pt x="1000" y="1662"/>
                  </a:lnTo>
                  <a:lnTo>
                    <a:pt x="1022" y="1638"/>
                  </a:lnTo>
                  <a:lnTo>
                    <a:pt x="1015" y="1612"/>
                  </a:lnTo>
                  <a:lnTo>
                    <a:pt x="995" y="1601"/>
                  </a:lnTo>
                  <a:lnTo>
                    <a:pt x="995" y="1597"/>
                  </a:lnTo>
                  <a:lnTo>
                    <a:pt x="992" y="1589"/>
                  </a:lnTo>
                  <a:lnTo>
                    <a:pt x="990" y="1567"/>
                  </a:lnTo>
                  <a:lnTo>
                    <a:pt x="987" y="1558"/>
                  </a:lnTo>
                  <a:lnTo>
                    <a:pt x="987" y="1553"/>
                  </a:lnTo>
                  <a:lnTo>
                    <a:pt x="988" y="1550"/>
                  </a:lnTo>
                  <a:lnTo>
                    <a:pt x="991" y="1548"/>
                  </a:lnTo>
                  <a:lnTo>
                    <a:pt x="992" y="1544"/>
                  </a:lnTo>
                  <a:lnTo>
                    <a:pt x="993" y="1542"/>
                  </a:lnTo>
                  <a:lnTo>
                    <a:pt x="997" y="1538"/>
                  </a:lnTo>
                  <a:lnTo>
                    <a:pt x="997" y="1537"/>
                  </a:lnTo>
                  <a:lnTo>
                    <a:pt x="1021" y="1524"/>
                  </a:lnTo>
                  <a:lnTo>
                    <a:pt x="1022" y="1423"/>
                  </a:lnTo>
                  <a:lnTo>
                    <a:pt x="1035" y="1417"/>
                  </a:lnTo>
                  <a:lnTo>
                    <a:pt x="1049" y="1392"/>
                  </a:lnTo>
                  <a:lnTo>
                    <a:pt x="1042" y="1341"/>
                  </a:lnTo>
                  <a:lnTo>
                    <a:pt x="1039" y="1313"/>
                  </a:lnTo>
                  <a:lnTo>
                    <a:pt x="1027" y="1302"/>
                  </a:lnTo>
                  <a:lnTo>
                    <a:pt x="995" y="1261"/>
                  </a:lnTo>
                  <a:lnTo>
                    <a:pt x="993" y="1239"/>
                  </a:lnTo>
                  <a:lnTo>
                    <a:pt x="976" y="1231"/>
                  </a:lnTo>
                  <a:lnTo>
                    <a:pt x="964" y="1205"/>
                  </a:lnTo>
                  <a:lnTo>
                    <a:pt x="958" y="1169"/>
                  </a:lnTo>
                  <a:lnTo>
                    <a:pt x="942" y="1158"/>
                  </a:lnTo>
                  <a:lnTo>
                    <a:pt x="939" y="1107"/>
                  </a:lnTo>
                  <a:lnTo>
                    <a:pt x="946" y="1091"/>
                  </a:lnTo>
                  <a:lnTo>
                    <a:pt x="961" y="1079"/>
                  </a:lnTo>
                  <a:lnTo>
                    <a:pt x="978" y="1059"/>
                  </a:lnTo>
                  <a:lnTo>
                    <a:pt x="991" y="1050"/>
                  </a:lnTo>
                  <a:lnTo>
                    <a:pt x="985" y="1038"/>
                  </a:lnTo>
                  <a:lnTo>
                    <a:pt x="977" y="1018"/>
                  </a:lnTo>
                  <a:lnTo>
                    <a:pt x="973" y="996"/>
                  </a:lnTo>
                  <a:lnTo>
                    <a:pt x="979" y="991"/>
                  </a:lnTo>
                  <a:lnTo>
                    <a:pt x="979" y="980"/>
                  </a:lnTo>
                  <a:lnTo>
                    <a:pt x="972" y="976"/>
                  </a:lnTo>
                  <a:lnTo>
                    <a:pt x="966" y="983"/>
                  </a:lnTo>
                  <a:lnTo>
                    <a:pt x="943" y="989"/>
                  </a:lnTo>
                  <a:lnTo>
                    <a:pt x="934" y="985"/>
                  </a:lnTo>
                  <a:lnTo>
                    <a:pt x="928" y="974"/>
                  </a:lnTo>
                  <a:lnTo>
                    <a:pt x="915" y="968"/>
                  </a:lnTo>
                  <a:lnTo>
                    <a:pt x="914" y="968"/>
                  </a:lnTo>
                  <a:lnTo>
                    <a:pt x="913" y="966"/>
                  </a:lnTo>
                  <a:lnTo>
                    <a:pt x="908" y="964"/>
                  </a:lnTo>
                  <a:lnTo>
                    <a:pt x="904" y="963"/>
                  </a:lnTo>
                  <a:lnTo>
                    <a:pt x="902" y="963"/>
                  </a:lnTo>
                  <a:lnTo>
                    <a:pt x="898" y="959"/>
                  </a:lnTo>
                  <a:lnTo>
                    <a:pt x="895" y="955"/>
                  </a:lnTo>
                  <a:lnTo>
                    <a:pt x="894" y="952"/>
                  </a:lnTo>
                  <a:lnTo>
                    <a:pt x="892" y="949"/>
                  </a:lnTo>
                  <a:lnTo>
                    <a:pt x="889" y="944"/>
                  </a:lnTo>
                  <a:lnTo>
                    <a:pt x="888" y="939"/>
                  </a:lnTo>
                  <a:lnTo>
                    <a:pt x="885" y="932"/>
                  </a:lnTo>
                  <a:lnTo>
                    <a:pt x="884" y="926"/>
                  </a:lnTo>
                  <a:lnTo>
                    <a:pt x="883" y="924"/>
                  </a:lnTo>
                  <a:lnTo>
                    <a:pt x="871" y="910"/>
                  </a:lnTo>
                  <a:lnTo>
                    <a:pt x="841" y="905"/>
                  </a:lnTo>
                  <a:lnTo>
                    <a:pt x="816" y="893"/>
                  </a:lnTo>
                  <a:lnTo>
                    <a:pt x="795" y="885"/>
                  </a:lnTo>
                  <a:lnTo>
                    <a:pt x="779" y="893"/>
                  </a:lnTo>
                  <a:lnTo>
                    <a:pt x="756" y="880"/>
                  </a:lnTo>
                  <a:lnTo>
                    <a:pt x="682" y="839"/>
                  </a:lnTo>
                  <a:lnTo>
                    <a:pt x="681" y="827"/>
                  </a:lnTo>
                  <a:lnTo>
                    <a:pt x="669" y="799"/>
                  </a:lnTo>
                  <a:lnTo>
                    <a:pt x="658" y="779"/>
                  </a:lnTo>
                  <a:lnTo>
                    <a:pt x="645" y="759"/>
                  </a:lnTo>
                  <a:lnTo>
                    <a:pt x="628" y="739"/>
                  </a:lnTo>
                  <a:lnTo>
                    <a:pt x="615" y="709"/>
                  </a:lnTo>
                  <a:lnTo>
                    <a:pt x="593" y="674"/>
                  </a:lnTo>
                  <a:lnTo>
                    <a:pt x="574" y="672"/>
                  </a:lnTo>
                  <a:lnTo>
                    <a:pt x="580" y="694"/>
                  </a:lnTo>
                  <a:lnTo>
                    <a:pt x="602" y="739"/>
                  </a:lnTo>
                  <a:lnTo>
                    <a:pt x="623" y="772"/>
                  </a:lnTo>
                  <a:lnTo>
                    <a:pt x="622" y="772"/>
                  </a:lnTo>
                  <a:lnTo>
                    <a:pt x="620" y="773"/>
                  </a:lnTo>
                  <a:lnTo>
                    <a:pt x="615" y="775"/>
                  </a:lnTo>
                  <a:lnTo>
                    <a:pt x="605" y="775"/>
                  </a:lnTo>
                  <a:lnTo>
                    <a:pt x="603" y="774"/>
                  </a:lnTo>
                  <a:lnTo>
                    <a:pt x="600" y="772"/>
                  </a:lnTo>
                  <a:lnTo>
                    <a:pt x="598" y="768"/>
                  </a:lnTo>
                  <a:lnTo>
                    <a:pt x="595" y="765"/>
                  </a:lnTo>
                  <a:lnTo>
                    <a:pt x="593" y="762"/>
                  </a:lnTo>
                  <a:lnTo>
                    <a:pt x="589" y="758"/>
                  </a:lnTo>
                  <a:lnTo>
                    <a:pt x="586" y="754"/>
                  </a:lnTo>
                  <a:lnTo>
                    <a:pt x="583" y="748"/>
                  </a:lnTo>
                  <a:lnTo>
                    <a:pt x="578" y="739"/>
                  </a:lnTo>
                  <a:lnTo>
                    <a:pt x="574" y="733"/>
                  </a:lnTo>
                  <a:lnTo>
                    <a:pt x="573" y="730"/>
                  </a:lnTo>
                  <a:lnTo>
                    <a:pt x="566" y="696"/>
                  </a:lnTo>
                  <a:lnTo>
                    <a:pt x="555" y="666"/>
                  </a:lnTo>
                  <a:lnTo>
                    <a:pt x="550" y="645"/>
                  </a:lnTo>
                  <a:lnTo>
                    <a:pt x="512" y="625"/>
                  </a:lnTo>
                  <a:lnTo>
                    <a:pt x="475" y="587"/>
                  </a:lnTo>
                  <a:lnTo>
                    <a:pt x="473" y="553"/>
                  </a:lnTo>
                  <a:lnTo>
                    <a:pt x="486" y="535"/>
                  </a:lnTo>
                  <a:lnTo>
                    <a:pt x="488" y="502"/>
                  </a:lnTo>
                  <a:lnTo>
                    <a:pt x="482" y="474"/>
                  </a:lnTo>
                  <a:lnTo>
                    <a:pt x="472" y="459"/>
                  </a:lnTo>
                  <a:lnTo>
                    <a:pt x="458" y="440"/>
                  </a:lnTo>
                  <a:lnTo>
                    <a:pt x="421" y="396"/>
                  </a:lnTo>
                  <a:lnTo>
                    <a:pt x="432" y="390"/>
                  </a:lnTo>
                  <a:lnTo>
                    <a:pt x="434" y="371"/>
                  </a:lnTo>
                  <a:lnTo>
                    <a:pt x="431" y="367"/>
                  </a:lnTo>
                  <a:lnTo>
                    <a:pt x="428" y="366"/>
                  </a:lnTo>
                  <a:lnTo>
                    <a:pt x="427" y="363"/>
                  </a:lnTo>
                  <a:lnTo>
                    <a:pt x="423" y="360"/>
                  </a:lnTo>
                  <a:lnTo>
                    <a:pt x="423" y="358"/>
                  </a:lnTo>
                  <a:lnTo>
                    <a:pt x="422" y="357"/>
                  </a:lnTo>
                  <a:lnTo>
                    <a:pt x="421" y="355"/>
                  </a:lnTo>
                  <a:lnTo>
                    <a:pt x="416" y="350"/>
                  </a:lnTo>
                  <a:lnTo>
                    <a:pt x="413" y="348"/>
                  </a:lnTo>
                  <a:lnTo>
                    <a:pt x="411" y="346"/>
                  </a:lnTo>
                  <a:lnTo>
                    <a:pt x="408" y="345"/>
                  </a:lnTo>
                  <a:lnTo>
                    <a:pt x="421" y="338"/>
                  </a:lnTo>
                  <a:lnTo>
                    <a:pt x="421" y="311"/>
                  </a:lnTo>
                  <a:lnTo>
                    <a:pt x="418" y="309"/>
                  </a:lnTo>
                  <a:lnTo>
                    <a:pt x="412" y="306"/>
                  </a:lnTo>
                  <a:lnTo>
                    <a:pt x="403" y="301"/>
                  </a:lnTo>
                  <a:lnTo>
                    <a:pt x="394" y="297"/>
                  </a:lnTo>
                  <a:lnTo>
                    <a:pt x="387" y="293"/>
                  </a:lnTo>
                  <a:lnTo>
                    <a:pt x="383" y="291"/>
                  </a:lnTo>
                  <a:lnTo>
                    <a:pt x="379" y="287"/>
                  </a:lnTo>
                  <a:lnTo>
                    <a:pt x="378" y="283"/>
                  </a:lnTo>
                  <a:lnTo>
                    <a:pt x="375" y="280"/>
                  </a:lnTo>
                  <a:lnTo>
                    <a:pt x="374" y="278"/>
                  </a:lnTo>
                  <a:lnTo>
                    <a:pt x="373" y="277"/>
                  </a:lnTo>
                  <a:lnTo>
                    <a:pt x="372" y="272"/>
                  </a:lnTo>
                  <a:lnTo>
                    <a:pt x="370" y="265"/>
                  </a:lnTo>
                  <a:lnTo>
                    <a:pt x="369" y="258"/>
                  </a:lnTo>
                  <a:lnTo>
                    <a:pt x="369" y="255"/>
                  </a:lnTo>
                  <a:lnTo>
                    <a:pt x="368" y="253"/>
                  </a:lnTo>
                  <a:lnTo>
                    <a:pt x="364" y="249"/>
                  </a:lnTo>
                  <a:lnTo>
                    <a:pt x="363" y="247"/>
                  </a:lnTo>
                  <a:lnTo>
                    <a:pt x="360" y="244"/>
                  </a:lnTo>
                  <a:lnTo>
                    <a:pt x="359" y="242"/>
                  </a:lnTo>
                  <a:lnTo>
                    <a:pt x="357" y="239"/>
                  </a:lnTo>
                  <a:lnTo>
                    <a:pt x="354" y="239"/>
                  </a:lnTo>
                  <a:lnTo>
                    <a:pt x="352" y="238"/>
                  </a:lnTo>
                  <a:lnTo>
                    <a:pt x="349" y="238"/>
                  </a:lnTo>
                  <a:lnTo>
                    <a:pt x="348" y="237"/>
                  </a:lnTo>
                  <a:lnTo>
                    <a:pt x="347" y="237"/>
                  </a:lnTo>
                  <a:lnTo>
                    <a:pt x="347" y="253"/>
                  </a:lnTo>
                  <a:lnTo>
                    <a:pt x="339" y="262"/>
                  </a:lnTo>
                  <a:lnTo>
                    <a:pt x="338" y="260"/>
                  </a:lnTo>
                  <a:lnTo>
                    <a:pt x="333" y="258"/>
                  </a:lnTo>
                  <a:lnTo>
                    <a:pt x="332" y="255"/>
                  </a:lnTo>
                  <a:lnTo>
                    <a:pt x="329" y="254"/>
                  </a:lnTo>
                  <a:lnTo>
                    <a:pt x="324" y="249"/>
                  </a:lnTo>
                  <a:lnTo>
                    <a:pt x="323" y="247"/>
                  </a:lnTo>
                  <a:lnTo>
                    <a:pt x="315" y="239"/>
                  </a:lnTo>
                  <a:lnTo>
                    <a:pt x="314" y="237"/>
                  </a:lnTo>
                  <a:lnTo>
                    <a:pt x="298" y="232"/>
                  </a:lnTo>
                  <a:lnTo>
                    <a:pt x="254" y="229"/>
                  </a:lnTo>
                  <a:lnTo>
                    <a:pt x="239" y="219"/>
                  </a:lnTo>
                  <a:lnTo>
                    <a:pt x="217" y="213"/>
                  </a:lnTo>
                  <a:lnTo>
                    <a:pt x="212" y="226"/>
                  </a:lnTo>
                  <a:lnTo>
                    <a:pt x="203" y="237"/>
                  </a:lnTo>
                  <a:lnTo>
                    <a:pt x="196" y="240"/>
                  </a:lnTo>
                  <a:lnTo>
                    <a:pt x="183" y="248"/>
                  </a:lnTo>
                  <a:lnTo>
                    <a:pt x="176" y="252"/>
                  </a:lnTo>
                  <a:lnTo>
                    <a:pt x="173" y="250"/>
                  </a:lnTo>
                  <a:lnTo>
                    <a:pt x="170" y="250"/>
                  </a:lnTo>
                  <a:lnTo>
                    <a:pt x="167" y="249"/>
                  </a:lnTo>
                  <a:lnTo>
                    <a:pt x="165" y="249"/>
                  </a:lnTo>
                  <a:lnTo>
                    <a:pt x="163" y="248"/>
                  </a:lnTo>
                  <a:lnTo>
                    <a:pt x="162" y="248"/>
                  </a:lnTo>
                  <a:lnTo>
                    <a:pt x="170" y="233"/>
                  </a:lnTo>
                  <a:lnTo>
                    <a:pt x="175" y="214"/>
                  </a:lnTo>
                  <a:lnTo>
                    <a:pt x="161" y="221"/>
                  </a:lnTo>
                  <a:lnTo>
                    <a:pt x="144" y="235"/>
                  </a:lnTo>
                  <a:lnTo>
                    <a:pt x="143" y="253"/>
                  </a:lnTo>
                  <a:lnTo>
                    <a:pt x="138" y="264"/>
                  </a:lnTo>
                  <a:lnTo>
                    <a:pt x="112" y="268"/>
                  </a:lnTo>
                  <a:lnTo>
                    <a:pt x="48" y="331"/>
                  </a:lnTo>
                  <a:lnTo>
                    <a:pt x="41" y="323"/>
                  </a:lnTo>
                  <a:lnTo>
                    <a:pt x="95" y="262"/>
                  </a:lnTo>
                  <a:lnTo>
                    <a:pt x="73" y="249"/>
                  </a:lnTo>
                  <a:lnTo>
                    <a:pt x="63" y="244"/>
                  </a:lnTo>
                  <a:lnTo>
                    <a:pt x="55" y="242"/>
                  </a:lnTo>
                  <a:lnTo>
                    <a:pt x="48" y="238"/>
                  </a:lnTo>
                  <a:lnTo>
                    <a:pt x="44" y="237"/>
                  </a:lnTo>
                  <a:lnTo>
                    <a:pt x="41" y="234"/>
                  </a:lnTo>
                  <a:lnTo>
                    <a:pt x="36" y="230"/>
                  </a:lnTo>
                  <a:lnTo>
                    <a:pt x="31" y="223"/>
                  </a:lnTo>
                  <a:lnTo>
                    <a:pt x="26" y="216"/>
                  </a:lnTo>
                  <a:lnTo>
                    <a:pt x="23" y="213"/>
                  </a:lnTo>
                  <a:lnTo>
                    <a:pt x="21" y="210"/>
                  </a:lnTo>
                  <a:lnTo>
                    <a:pt x="23" y="199"/>
                  </a:lnTo>
                  <a:lnTo>
                    <a:pt x="41" y="176"/>
                  </a:lnTo>
                  <a:lnTo>
                    <a:pt x="57" y="169"/>
                  </a:lnTo>
                  <a:lnTo>
                    <a:pt x="67" y="170"/>
                  </a:lnTo>
                  <a:lnTo>
                    <a:pt x="77" y="162"/>
                  </a:lnTo>
                  <a:lnTo>
                    <a:pt x="68" y="141"/>
                  </a:lnTo>
                  <a:lnTo>
                    <a:pt x="40" y="141"/>
                  </a:lnTo>
                  <a:lnTo>
                    <a:pt x="15" y="137"/>
                  </a:lnTo>
                  <a:lnTo>
                    <a:pt x="0" y="129"/>
                  </a:lnTo>
                  <a:lnTo>
                    <a:pt x="1" y="117"/>
                  </a:lnTo>
                  <a:lnTo>
                    <a:pt x="5" y="101"/>
                  </a:lnTo>
                  <a:lnTo>
                    <a:pt x="30" y="103"/>
                  </a:lnTo>
                  <a:lnTo>
                    <a:pt x="34" y="113"/>
                  </a:lnTo>
                  <a:lnTo>
                    <a:pt x="51" y="122"/>
                  </a:lnTo>
                  <a:lnTo>
                    <a:pt x="62" y="107"/>
                  </a:lnTo>
                  <a:lnTo>
                    <a:pt x="59" y="97"/>
                  </a:lnTo>
                  <a:lnTo>
                    <a:pt x="25" y="86"/>
                  </a:lnTo>
                  <a:lnTo>
                    <a:pt x="5" y="68"/>
                  </a:lnTo>
                  <a:lnTo>
                    <a:pt x="13" y="53"/>
                  </a:lnTo>
                  <a:lnTo>
                    <a:pt x="38" y="52"/>
                  </a:lnTo>
                  <a:lnTo>
                    <a:pt x="54" y="46"/>
                  </a:lnTo>
                  <a:lnTo>
                    <a:pt x="53" y="20"/>
                  </a:lnTo>
                  <a:lnTo>
                    <a:pt x="55" y="20"/>
                  </a:lnTo>
                  <a:lnTo>
                    <a:pt x="58" y="19"/>
                  </a:lnTo>
                  <a:lnTo>
                    <a:pt x="60" y="19"/>
                  </a:lnTo>
                  <a:lnTo>
                    <a:pt x="63" y="18"/>
                  </a:lnTo>
                  <a:lnTo>
                    <a:pt x="92" y="18"/>
                  </a:lnTo>
                  <a:lnTo>
                    <a:pt x="109" y="5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0" name="Freeform 4"/>
            <p:cNvSpPr>
              <a:spLocks noEditPoints="1"/>
            </p:cNvSpPr>
            <p:nvPr/>
          </p:nvSpPr>
          <p:spPr bwMode="gray">
            <a:xfrm>
              <a:off x="7642" y="1421"/>
              <a:ext cx="2440" cy="1506"/>
            </a:xfrm>
            <a:custGeom>
              <a:avLst/>
              <a:gdLst/>
              <a:ahLst/>
              <a:cxnLst>
                <a:cxn ang="0">
                  <a:pos x="1472" y="71"/>
                </a:cxn>
                <a:cxn ang="0">
                  <a:pos x="1746" y="135"/>
                </a:cxn>
                <a:cxn ang="0">
                  <a:pos x="1855" y="149"/>
                </a:cxn>
                <a:cxn ang="0">
                  <a:pos x="2004" y="171"/>
                </a:cxn>
                <a:cxn ang="0">
                  <a:pos x="2158" y="205"/>
                </a:cxn>
                <a:cxn ang="0">
                  <a:pos x="2238" y="196"/>
                </a:cxn>
                <a:cxn ang="0">
                  <a:pos x="2420" y="316"/>
                </a:cxn>
                <a:cxn ang="0">
                  <a:pos x="2287" y="318"/>
                </a:cxn>
                <a:cxn ang="0">
                  <a:pos x="2215" y="387"/>
                </a:cxn>
                <a:cxn ang="0">
                  <a:pos x="2079" y="510"/>
                </a:cxn>
                <a:cxn ang="0">
                  <a:pos x="2119" y="381"/>
                </a:cxn>
                <a:cxn ang="0">
                  <a:pos x="1902" y="381"/>
                </a:cxn>
                <a:cxn ang="0">
                  <a:pos x="1821" y="470"/>
                </a:cxn>
                <a:cxn ang="0">
                  <a:pos x="1787" y="588"/>
                </a:cxn>
                <a:cxn ang="0">
                  <a:pos x="1599" y="650"/>
                </a:cxn>
                <a:cxn ang="0">
                  <a:pos x="1623" y="794"/>
                </a:cxn>
                <a:cxn ang="0">
                  <a:pos x="1476" y="897"/>
                </a:cxn>
                <a:cxn ang="0">
                  <a:pos x="1458" y="970"/>
                </a:cxn>
                <a:cxn ang="0">
                  <a:pos x="1369" y="994"/>
                </a:cxn>
                <a:cxn ang="0">
                  <a:pos x="1388" y="1112"/>
                </a:cxn>
                <a:cxn ang="0">
                  <a:pos x="1338" y="1053"/>
                </a:cxn>
                <a:cxn ang="0">
                  <a:pos x="1280" y="915"/>
                </a:cxn>
                <a:cxn ang="0">
                  <a:pos x="1128" y="959"/>
                </a:cxn>
                <a:cxn ang="0">
                  <a:pos x="1046" y="929"/>
                </a:cxn>
                <a:cxn ang="0">
                  <a:pos x="955" y="813"/>
                </a:cxn>
                <a:cxn ang="0">
                  <a:pos x="761" y="731"/>
                </a:cxn>
                <a:cxn ang="0">
                  <a:pos x="868" y="883"/>
                </a:cxn>
                <a:cxn ang="0">
                  <a:pos x="685" y="901"/>
                </a:cxn>
                <a:cxn ang="0">
                  <a:pos x="574" y="765"/>
                </a:cxn>
                <a:cxn ang="0">
                  <a:pos x="711" y="986"/>
                </a:cxn>
                <a:cxn ang="0">
                  <a:pos x="731" y="1059"/>
                </a:cxn>
                <a:cxn ang="0">
                  <a:pos x="646" y="1219"/>
                </a:cxn>
                <a:cxn ang="0">
                  <a:pos x="542" y="1445"/>
                </a:cxn>
                <a:cxn ang="0">
                  <a:pos x="371" y="1498"/>
                </a:cxn>
                <a:cxn ang="0">
                  <a:pos x="327" y="1327"/>
                </a:cxn>
                <a:cxn ang="0">
                  <a:pos x="315" y="1125"/>
                </a:cxn>
                <a:cxn ang="0">
                  <a:pos x="241" y="1022"/>
                </a:cxn>
                <a:cxn ang="0">
                  <a:pos x="20" y="902"/>
                </a:cxn>
                <a:cxn ang="0">
                  <a:pos x="94" y="699"/>
                </a:cxn>
                <a:cxn ang="0">
                  <a:pos x="253" y="628"/>
                </a:cxn>
                <a:cxn ang="0">
                  <a:pos x="385" y="699"/>
                </a:cxn>
                <a:cxn ang="0">
                  <a:pos x="617" y="671"/>
                </a:cxn>
                <a:cxn ang="0">
                  <a:pos x="616" y="585"/>
                </a:cxn>
                <a:cxn ang="0">
                  <a:pos x="644" y="510"/>
                </a:cxn>
                <a:cxn ang="0">
                  <a:pos x="549" y="541"/>
                </a:cxn>
                <a:cxn ang="0">
                  <a:pos x="489" y="630"/>
                </a:cxn>
                <a:cxn ang="0">
                  <a:pos x="367" y="539"/>
                </a:cxn>
                <a:cxn ang="0">
                  <a:pos x="284" y="542"/>
                </a:cxn>
                <a:cxn ang="0">
                  <a:pos x="107" y="574"/>
                </a:cxn>
                <a:cxn ang="0">
                  <a:pos x="186" y="471"/>
                </a:cxn>
                <a:cxn ang="0">
                  <a:pos x="290" y="379"/>
                </a:cxn>
                <a:cxn ang="0">
                  <a:pos x="413" y="371"/>
                </a:cxn>
                <a:cxn ang="0">
                  <a:pos x="530" y="284"/>
                </a:cxn>
                <a:cxn ang="0">
                  <a:pos x="437" y="218"/>
                </a:cxn>
                <a:cxn ang="0">
                  <a:pos x="395" y="338"/>
                </a:cxn>
                <a:cxn ang="0">
                  <a:pos x="363" y="201"/>
                </a:cxn>
                <a:cxn ang="0">
                  <a:pos x="573" y="87"/>
                </a:cxn>
                <a:cxn ang="0">
                  <a:pos x="677" y="179"/>
                </a:cxn>
                <a:cxn ang="0">
                  <a:pos x="658" y="227"/>
                </a:cxn>
                <a:cxn ang="0">
                  <a:pos x="750" y="157"/>
                </a:cxn>
                <a:cxn ang="0">
                  <a:pos x="938" y="117"/>
                </a:cxn>
                <a:cxn ang="0">
                  <a:pos x="1054" y="75"/>
                </a:cxn>
                <a:cxn ang="0">
                  <a:pos x="1394" y="5"/>
                </a:cxn>
              </a:cxnLst>
              <a:rect l="0" t="0" r="r" b="b"/>
              <a:pathLst>
                <a:path w="2440" h="1506">
                  <a:moveTo>
                    <a:pt x="730" y="1062"/>
                  </a:moveTo>
                  <a:lnTo>
                    <a:pt x="730" y="1063"/>
                  </a:lnTo>
                  <a:lnTo>
                    <a:pt x="729" y="1063"/>
                  </a:lnTo>
                  <a:lnTo>
                    <a:pt x="730" y="1062"/>
                  </a:lnTo>
                  <a:close/>
                  <a:moveTo>
                    <a:pt x="946" y="808"/>
                  </a:moveTo>
                  <a:lnTo>
                    <a:pt x="947" y="808"/>
                  </a:lnTo>
                  <a:lnTo>
                    <a:pt x="946" y="808"/>
                  </a:lnTo>
                  <a:close/>
                  <a:moveTo>
                    <a:pt x="1418" y="0"/>
                  </a:moveTo>
                  <a:lnTo>
                    <a:pt x="1477" y="0"/>
                  </a:lnTo>
                  <a:lnTo>
                    <a:pt x="1505" y="3"/>
                  </a:lnTo>
                  <a:lnTo>
                    <a:pt x="1554" y="24"/>
                  </a:lnTo>
                  <a:lnTo>
                    <a:pt x="1554" y="43"/>
                  </a:lnTo>
                  <a:lnTo>
                    <a:pt x="1551" y="44"/>
                  </a:lnTo>
                  <a:lnTo>
                    <a:pt x="1550" y="47"/>
                  </a:lnTo>
                  <a:lnTo>
                    <a:pt x="1547" y="48"/>
                  </a:lnTo>
                  <a:lnTo>
                    <a:pt x="1544" y="51"/>
                  </a:lnTo>
                  <a:lnTo>
                    <a:pt x="1542" y="52"/>
                  </a:lnTo>
                  <a:lnTo>
                    <a:pt x="1540" y="53"/>
                  </a:lnTo>
                  <a:lnTo>
                    <a:pt x="1535" y="54"/>
                  </a:lnTo>
                  <a:lnTo>
                    <a:pt x="1527" y="54"/>
                  </a:lnTo>
                  <a:lnTo>
                    <a:pt x="1519" y="56"/>
                  </a:lnTo>
                  <a:lnTo>
                    <a:pt x="1512" y="57"/>
                  </a:lnTo>
                  <a:lnTo>
                    <a:pt x="1510" y="57"/>
                  </a:lnTo>
                  <a:lnTo>
                    <a:pt x="1472" y="71"/>
                  </a:lnTo>
                  <a:lnTo>
                    <a:pt x="1481" y="93"/>
                  </a:lnTo>
                  <a:lnTo>
                    <a:pt x="1516" y="80"/>
                  </a:lnTo>
                  <a:lnTo>
                    <a:pt x="1519" y="80"/>
                  </a:lnTo>
                  <a:lnTo>
                    <a:pt x="1527" y="78"/>
                  </a:lnTo>
                  <a:lnTo>
                    <a:pt x="1541" y="78"/>
                  </a:lnTo>
                  <a:lnTo>
                    <a:pt x="1557" y="77"/>
                  </a:lnTo>
                  <a:lnTo>
                    <a:pt x="1578" y="77"/>
                  </a:lnTo>
                  <a:lnTo>
                    <a:pt x="1591" y="78"/>
                  </a:lnTo>
                  <a:lnTo>
                    <a:pt x="1599" y="80"/>
                  </a:lnTo>
                  <a:lnTo>
                    <a:pt x="1604" y="82"/>
                  </a:lnTo>
                  <a:lnTo>
                    <a:pt x="1605" y="86"/>
                  </a:lnTo>
                  <a:lnTo>
                    <a:pt x="1604" y="87"/>
                  </a:lnTo>
                  <a:lnTo>
                    <a:pt x="1604" y="88"/>
                  </a:lnTo>
                  <a:lnTo>
                    <a:pt x="1635" y="92"/>
                  </a:lnTo>
                  <a:lnTo>
                    <a:pt x="1679" y="85"/>
                  </a:lnTo>
                  <a:lnTo>
                    <a:pt x="1682" y="85"/>
                  </a:lnTo>
                  <a:lnTo>
                    <a:pt x="1691" y="86"/>
                  </a:lnTo>
                  <a:lnTo>
                    <a:pt x="1713" y="88"/>
                  </a:lnTo>
                  <a:lnTo>
                    <a:pt x="1723" y="91"/>
                  </a:lnTo>
                  <a:lnTo>
                    <a:pt x="1731" y="93"/>
                  </a:lnTo>
                  <a:lnTo>
                    <a:pt x="1736" y="100"/>
                  </a:lnTo>
                  <a:lnTo>
                    <a:pt x="1737" y="107"/>
                  </a:lnTo>
                  <a:lnTo>
                    <a:pt x="1737" y="117"/>
                  </a:lnTo>
                  <a:lnTo>
                    <a:pt x="1746" y="135"/>
                  </a:lnTo>
                  <a:lnTo>
                    <a:pt x="1753" y="146"/>
                  </a:lnTo>
                  <a:lnTo>
                    <a:pt x="1757" y="149"/>
                  </a:lnTo>
                  <a:lnTo>
                    <a:pt x="1758" y="150"/>
                  </a:lnTo>
                  <a:lnTo>
                    <a:pt x="1761" y="151"/>
                  </a:lnTo>
                  <a:lnTo>
                    <a:pt x="1763" y="150"/>
                  </a:lnTo>
                  <a:lnTo>
                    <a:pt x="1768" y="146"/>
                  </a:lnTo>
                  <a:lnTo>
                    <a:pt x="1775" y="141"/>
                  </a:lnTo>
                  <a:lnTo>
                    <a:pt x="1781" y="135"/>
                  </a:lnTo>
                  <a:lnTo>
                    <a:pt x="1783" y="134"/>
                  </a:lnTo>
                  <a:lnTo>
                    <a:pt x="1787" y="134"/>
                  </a:lnTo>
                  <a:lnTo>
                    <a:pt x="1788" y="135"/>
                  </a:lnTo>
                  <a:lnTo>
                    <a:pt x="1788" y="136"/>
                  </a:lnTo>
                  <a:lnTo>
                    <a:pt x="1790" y="139"/>
                  </a:lnTo>
                  <a:lnTo>
                    <a:pt x="1790" y="140"/>
                  </a:lnTo>
                  <a:lnTo>
                    <a:pt x="1815" y="140"/>
                  </a:lnTo>
                  <a:lnTo>
                    <a:pt x="1816" y="141"/>
                  </a:lnTo>
                  <a:lnTo>
                    <a:pt x="1819" y="142"/>
                  </a:lnTo>
                  <a:lnTo>
                    <a:pt x="1822" y="144"/>
                  </a:lnTo>
                  <a:lnTo>
                    <a:pt x="1827" y="146"/>
                  </a:lnTo>
                  <a:lnTo>
                    <a:pt x="1831" y="150"/>
                  </a:lnTo>
                  <a:lnTo>
                    <a:pt x="1835" y="151"/>
                  </a:lnTo>
                  <a:lnTo>
                    <a:pt x="1841" y="151"/>
                  </a:lnTo>
                  <a:lnTo>
                    <a:pt x="1849" y="150"/>
                  </a:lnTo>
                  <a:lnTo>
                    <a:pt x="1855" y="149"/>
                  </a:lnTo>
                  <a:lnTo>
                    <a:pt x="1858" y="149"/>
                  </a:lnTo>
                  <a:lnTo>
                    <a:pt x="1866" y="139"/>
                  </a:lnTo>
                  <a:lnTo>
                    <a:pt x="1868" y="117"/>
                  </a:lnTo>
                  <a:lnTo>
                    <a:pt x="1870" y="116"/>
                  </a:lnTo>
                  <a:lnTo>
                    <a:pt x="1874" y="115"/>
                  </a:lnTo>
                  <a:lnTo>
                    <a:pt x="1880" y="111"/>
                  </a:lnTo>
                  <a:lnTo>
                    <a:pt x="1886" y="110"/>
                  </a:lnTo>
                  <a:lnTo>
                    <a:pt x="1890" y="108"/>
                  </a:lnTo>
                  <a:lnTo>
                    <a:pt x="1891" y="108"/>
                  </a:lnTo>
                  <a:lnTo>
                    <a:pt x="1899" y="116"/>
                  </a:lnTo>
                  <a:lnTo>
                    <a:pt x="1900" y="119"/>
                  </a:lnTo>
                  <a:lnTo>
                    <a:pt x="1927" y="141"/>
                  </a:lnTo>
                  <a:lnTo>
                    <a:pt x="1938" y="141"/>
                  </a:lnTo>
                  <a:lnTo>
                    <a:pt x="1948" y="140"/>
                  </a:lnTo>
                  <a:lnTo>
                    <a:pt x="1973" y="140"/>
                  </a:lnTo>
                  <a:lnTo>
                    <a:pt x="1981" y="147"/>
                  </a:lnTo>
                  <a:lnTo>
                    <a:pt x="1984" y="154"/>
                  </a:lnTo>
                  <a:lnTo>
                    <a:pt x="1989" y="160"/>
                  </a:lnTo>
                  <a:lnTo>
                    <a:pt x="1992" y="164"/>
                  </a:lnTo>
                  <a:lnTo>
                    <a:pt x="1994" y="165"/>
                  </a:lnTo>
                  <a:lnTo>
                    <a:pt x="1997" y="168"/>
                  </a:lnTo>
                  <a:lnTo>
                    <a:pt x="2001" y="169"/>
                  </a:lnTo>
                  <a:lnTo>
                    <a:pt x="2003" y="170"/>
                  </a:lnTo>
                  <a:lnTo>
                    <a:pt x="2004" y="171"/>
                  </a:lnTo>
                  <a:lnTo>
                    <a:pt x="2006" y="171"/>
                  </a:lnTo>
                  <a:lnTo>
                    <a:pt x="2048" y="173"/>
                  </a:lnTo>
                  <a:lnTo>
                    <a:pt x="2051" y="173"/>
                  </a:lnTo>
                  <a:lnTo>
                    <a:pt x="2056" y="174"/>
                  </a:lnTo>
                  <a:lnTo>
                    <a:pt x="2064" y="175"/>
                  </a:lnTo>
                  <a:lnTo>
                    <a:pt x="2075" y="176"/>
                  </a:lnTo>
                  <a:lnTo>
                    <a:pt x="2092" y="180"/>
                  </a:lnTo>
                  <a:lnTo>
                    <a:pt x="2100" y="181"/>
                  </a:lnTo>
                  <a:lnTo>
                    <a:pt x="2106" y="183"/>
                  </a:lnTo>
                  <a:lnTo>
                    <a:pt x="2110" y="184"/>
                  </a:lnTo>
                  <a:lnTo>
                    <a:pt x="2112" y="184"/>
                  </a:lnTo>
                  <a:lnTo>
                    <a:pt x="2114" y="185"/>
                  </a:lnTo>
                  <a:lnTo>
                    <a:pt x="2114" y="186"/>
                  </a:lnTo>
                  <a:lnTo>
                    <a:pt x="2112" y="186"/>
                  </a:lnTo>
                  <a:lnTo>
                    <a:pt x="2111" y="188"/>
                  </a:lnTo>
                  <a:lnTo>
                    <a:pt x="2110" y="188"/>
                  </a:lnTo>
                  <a:lnTo>
                    <a:pt x="2110" y="189"/>
                  </a:lnTo>
                  <a:lnTo>
                    <a:pt x="2109" y="190"/>
                  </a:lnTo>
                  <a:lnTo>
                    <a:pt x="2110" y="191"/>
                  </a:lnTo>
                  <a:lnTo>
                    <a:pt x="2119" y="196"/>
                  </a:lnTo>
                  <a:lnTo>
                    <a:pt x="2129" y="199"/>
                  </a:lnTo>
                  <a:lnTo>
                    <a:pt x="2139" y="203"/>
                  </a:lnTo>
                  <a:lnTo>
                    <a:pt x="2149" y="205"/>
                  </a:lnTo>
                  <a:lnTo>
                    <a:pt x="2158" y="205"/>
                  </a:lnTo>
                  <a:lnTo>
                    <a:pt x="2168" y="206"/>
                  </a:lnTo>
                  <a:lnTo>
                    <a:pt x="2175" y="208"/>
                  </a:lnTo>
                  <a:lnTo>
                    <a:pt x="2179" y="208"/>
                  </a:lnTo>
                  <a:lnTo>
                    <a:pt x="2182" y="206"/>
                  </a:lnTo>
                  <a:lnTo>
                    <a:pt x="2189" y="205"/>
                  </a:lnTo>
                  <a:lnTo>
                    <a:pt x="2198" y="204"/>
                  </a:lnTo>
                  <a:lnTo>
                    <a:pt x="2207" y="205"/>
                  </a:lnTo>
                  <a:lnTo>
                    <a:pt x="2209" y="206"/>
                  </a:lnTo>
                  <a:lnTo>
                    <a:pt x="2212" y="209"/>
                  </a:lnTo>
                  <a:lnTo>
                    <a:pt x="2210" y="211"/>
                  </a:lnTo>
                  <a:lnTo>
                    <a:pt x="2209" y="213"/>
                  </a:lnTo>
                  <a:lnTo>
                    <a:pt x="2208" y="215"/>
                  </a:lnTo>
                  <a:lnTo>
                    <a:pt x="2205" y="218"/>
                  </a:lnTo>
                  <a:lnTo>
                    <a:pt x="2204" y="220"/>
                  </a:lnTo>
                  <a:lnTo>
                    <a:pt x="2203" y="222"/>
                  </a:lnTo>
                  <a:lnTo>
                    <a:pt x="2203" y="224"/>
                  </a:lnTo>
                  <a:lnTo>
                    <a:pt x="2207" y="229"/>
                  </a:lnTo>
                  <a:lnTo>
                    <a:pt x="2214" y="232"/>
                  </a:lnTo>
                  <a:lnTo>
                    <a:pt x="2227" y="234"/>
                  </a:lnTo>
                  <a:lnTo>
                    <a:pt x="2232" y="233"/>
                  </a:lnTo>
                  <a:lnTo>
                    <a:pt x="2236" y="229"/>
                  </a:lnTo>
                  <a:lnTo>
                    <a:pt x="2236" y="209"/>
                  </a:lnTo>
                  <a:lnTo>
                    <a:pt x="2237" y="201"/>
                  </a:lnTo>
                  <a:lnTo>
                    <a:pt x="2238" y="196"/>
                  </a:lnTo>
                  <a:lnTo>
                    <a:pt x="2243" y="193"/>
                  </a:lnTo>
                  <a:lnTo>
                    <a:pt x="2249" y="194"/>
                  </a:lnTo>
                  <a:lnTo>
                    <a:pt x="2258" y="198"/>
                  </a:lnTo>
                  <a:lnTo>
                    <a:pt x="2278" y="208"/>
                  </a:lnTo>
                  <a:lnTo>
                    <a:pt x="2287" y="213"/>
                  </a:lnTo>
                  <a:lnTo>
                    <a:pt x="2295" y="218"/>
                  </a:lnTo>
                  <a:lnTo>
                    <a:pt x="2303" y="223"/>
                  </a:lnTo>
                  <a:lnTo>
                    <a:pt x="2313" y="229"/>
                  </a:lnTo>
                  <a:lnTo>
                    <a:pt x="2330" y="238"/>
                  </a:lnTo>
                  <a:lnTo>
                    <a:pt x="2342" y="245"/>
                  </a:lnTo>
                  <a:lnTo>
                    <a:pt x="2351" y="250"/>
                  </a:lnTo>
                  <a:lnTo>
                    <a:pt x="2359" y="254"/>
                  </a:lnTo>
                  <a:lnTo>
                    <a:pt x="2365" y="257"/>
                  </a:lnTo>
                  <a:lnTo>
                    <a:pt x="2405" y="267"/>
                  </a:lnTo>
                  <a:lnTo>
                    <a:pt x="2414" y="272"/>
                  </a:lnTo>
                  <a:lnTo>
                    <a:pt x="2421" y="276"/>
                  </a:lnTo>
                  <a:lnTo>
                    <a:pt x="2425" y="281"/>
                  </a:lnTo>
                  <a:lnTo>
                    <a:pt x="2430" y="288"/>
                  </a:lnTo>
                  <a:lnTo>
                    <a:pt x="2436" y="297"/>
                  </a:lnTo>
                  <a:lnTo>
                    <a:pt x="2440" y="301"/>
                  </a:lnTo>
                  <a:lnTo>
                    <a:pt x="2440" y="311"/>
                  </a:lnTo>
                  <a:lnTo>
                    <a:pt x="2439" y="312"/>
                  </a:lnTo>
                  <a:lnTo>
                    <a:pt x="2428" y="312"/>
                  </a:lnTo>
                  <a:lnTo>
                    <a:pt x="2420" y="316"/>
                  </a:lnTo>
                  <a:lnTo>
                    <a:pt x="2411" y="325"/>
                  </a:lnTo>
                  <a:lnTo>
                    <a:pt x="2410" y="328"/>
                  </a:lnTo>
                  <a:lnTo>
                    <a:pt x="2409" y="331"/>
                  </a:lnTo>
                  <a:lnTo>
                    <a:pt x="2405" y="331"/>
                  </a:lnTo>
                  <a:lnTo>
                    <a:pt x="2399" y="328"/>
                  </a:lnTo>
                  <a:lnTo>
                    <a:pt x="2381" y="318"/>
                  </a:lnTo>
                  <a:lnTo>
                    <a:pt x="2372" y="314"/>
                  </a:lnTo>
                  <a:lnTo>
                    <a:pt x="2366" y="312"/>
                  </a:lnTo>
                  <a:lnTo>
                    <a:pt x="2361" y="308"/>
                  </a:lnTo>
                  <a:lnTo>
                    <a:pt x="2356" y="306"/>
                  </a:lnTo>
                  <a:lnTo>
                    <a:pt x="2349" y="303"/>
                  </a:lnTo>
                  <a:lnTo>
                    <a:pt x="2336" y="301"/>
                  </a:lnTo>
                  <a:lnTo>
                    <a:pt x="2328" y="301"/>
                  </a:lnTo>
                  <a:lnTo>
                    <a:pt x="2323" y="302"/>
                  </a:lnTo>
                  <a:lnTo>
                    <a:pt x="2321" y="304"/>
                  </a:lnTo>
                  <a:lnTo>
                    <a:pt x="2320" y="308"/>
                  </a:lnTo>
                  <a:lnTo>
                    <a:pt x="2316" y="311"/>
                  </a:lnTo>
                  <a:lnTo>
                    <a:pt x="2308" y="314"/>
                  </a:lnTo>
                  <a:lnTo>
                    <a:pt x="2296" y="316"/>
                  </a:lnTo>
                  <a:lnTo>
                    <a:pt x="2288" y="316"/>
                  </a:lnTo>
                  <a:lnTo>
                    <a:pt x="2283" y="317"/>
                  </a:lnTo>
                  <a:lnTo>
                    <a:pt x="2278" y="317"/>
                  </a:lnTo>
                  <a:lnTo>
                    <a:pt x="2279" y="318"/>
                  </a:lnTo>
                  <a:lnTo>
                    <a:pt x="2287" y="318"/>
                  </a:lnTo>
                  <a:lnTo>
                    <a:pt x="2290" y="319"/>
                  </a:lnTo>
                  <a:lnTo>
                    <a:pt x="2292" y="319"/>
                  </a:lnTo>
                  <a:lnTo>
                    <a:pt x="2293" y="321"/>
                  </a:lnTo>
                  <a:lnTo>
                    <a:pt x="2296" y="327"/>
                  </a:lnTo>
                  <a:lnTo>
                    <a:pt x="2302" y="335"/>
                  </a:lnTo>
                  <a:lnTo>
                    <a:pt x="2308" y="346"/>
                  </a:lnTo>
                  <a:lnTo>
                    <a:pt x="2310" y="350"/>
                  </a:lnTo>
                  <a:lnTo>
                    <a:pt x="2308" y="353"/>
                  </a:lnTo>
                  <a:lnTo>
                    <a:pt x="2307" y="356"/>
                  </a:lnTo>
                  <a:lnTo>
                    <a:pt x="2302" y="361"/>
                  </a:lnTo>
                  <a:lnTo>
                    <a:pt x="2298" y="362"/>
                  </a:lnTo>
                  <a:lnTo>
                    <a:pt x="2296" y="363"/>
                  </a:lnTo>
                  <a:lnTo>
                    <a:pt x="2292" y="365"/>
                  </a:lnTo>
                  <a:lnTo>
                    <a:pt x="2290" y="365"/>
                  </a:lnTo>
                  <a:lnTo>
                    <a:pt x="2283" y="367"/>
                  </a:lnTo>
                  <a:lnTo>
                    <a:pt x="2277" y="368"/>
                  </a:lnTo>
                  <a:lnTo>
                    <a:pt x="2267" y="370"/>
                  </a:lnTo>
                  <a:lnTo>
                    <a:pt x="2252" y="371"/>
                  </a:lnTo>
                  <a:lnTo>
                    <a:pt x="2241" y="372"/>
                  </a:lnTo>
                  <a:lnTo>
                    <a:pt x="2233" y="375"/>
                  </a:lnTo>
                  <a:lnTo>
                    <a:pt x="2229" y="379"/>
                  </a:lnTo>
                  <a:lnTo>
                    <a:pt x="2227" y="384"/>
                  </a:lnTo>
                  <a:lnTo>
                    <a:pt x="2223" y="386"/>
                  </a:lnTo>
                  <a:lnTo>
                    <a:pt x="2215" y="387"/>
                  </a:lnTo>
                  <a:lnTo>
                    <a:pt x="2204" y="387"/>
                  </a:lnTo>
                  <a:lnTo>
                    <a:pt x="2193" y="382"/>
                  </a:lnTo>
                  <a:lnTo>
                    <a:pt x="2185" y="379"/>
                  </a:lnTo>
                  <a:lnTo>
                    <a:pt x="2179" y="376"/>
                  </a:lnTo>
                  <a:lnTo>
                    <a:pt x="2172" y="375"/>
                  </a:lnTo>
                  <a:lnTo>
                    <a:pt x="2163" y="373"/>
                  </a:lnTo>
                  <a:lnTo>
                    <a:pt x="2155" y="375"/>
                  </a:lnTo>
                  <a:lnTo>
                    <a:pt x="2149" y="380"/>
                  </a:lnTo>
                  <a:lnTo>
                    <a:pt x="2141" y="389"/>
                  </a:lnTo>
                  <a:lnTo>
                    <a:pt x="2133" y="400"/>
                  </a:lnTo>
                  <a:lnTo>
                    <a:pt x="2106" y="426"/>
                  </a:lnTo>
                  <a:lnTo>
                    <a:pt x="2105" y="429"/>
                  </a:lnTo>
                  <a:lnTo>
                    <a:pt x="2106" y="430"/>
                  </a:lnTo>
                  <a:lnTo>
                    <a:pt x="2109" y="430"/>
                  </a:lnTo>
                  <a:lnTo>
                    <a:pt x="2112" y="431"/>
                  </a:lnTo>
                  <a:lnTo>
                    <a:pt x="2115" y="433"/>
                  </a:lnTo>
                  <a:lnTo>
                    <a:pt x="2116" y="435"/>
                  </a:lnTo>
                  <a:lnTo>
                    <a:pt x="2118" y="443"/>
                  </a:lnTo>
                  <a:lnTo>
                    <a:pt x="2118" y="448"/>
                  </a:lnTo>
                  <a:lnTo>
                    <a:pt x="2115" y="454"/>
                  </a:lnTo>
                  <a:lnTo>
                    <a:pt x="2110" y="463"/>
                  </a:lnTo>
                  <a:lnTo>
                    <a:pt x="2097" y="483"/>
                  </a:lnTo>
                  <a:lnTo>
                    <a:pt x="2085" y="504"/>
                  </a:lnTo>
                  <a:lnTo>
                    <a:pt x="2079" y="510"/>
                  </a:lnTo>
                  <a:lnTo>
                    <a:pt x="2069" y="517"/>
                  </a:lnTo>
                  <a:lnTo>
                    <a:pt x="2058" y="520"/>
                  </a:lnTo>
                  <a:lnTo>
                    <a:pt x="2050" y="523"/>
                  </a:lnTo>
                  <a:lnTo>
                    <a:pt x="2045" y="523"/>
                  </a:lnTo>
                  <a:lnTo>
                    <a:pt x="2042" y="519"/>
                  </a:lnTo>
                  <a:lnTo>
                    <a:pt x="2041" y="513"/>
                  </a:lnTo>
                  <a:lnTo>
                    <a:pt x="2040" y="504"/>
                  </a:lnTo>
                  <a:lnTo>
                    <a:pt x="2037" y="495"/>
                  </a:lnTo>
                  <a:lnTo>
                    <a:pt x="2033" y="488"/>
                  </a:lnTo>
                  <a:lnTo>
                    <a:pt x="2031" y="479"/>
                  </a:lnTo>
                  <a:lnTo>
                    <a:pt x="2031" y="469"/>
                  </a:lnTo>
                  <a:lnTo>
                    <a:pt x="2032" y="458"/>
                  </a:lnTo>
                  <a:lnTo>
                    <a:pt x="2033" y="444"/>
                  </a:lnTo>
                  <a:lnTo>
                    <a:pt x="2033" y="435"/>
                  </a:lnTo>
                  <a:lnTo>
                    <a:pt x="2035" y="433"/>
                  </a:lnTo>
                  <a:lnTo>
                    <a:pt x="2036" y="431"/>
                  </a:lnTo>
                  <a:lnTo>
                    <a:pt x="2042" y="431"/>
                  </a:lnTo>
                  <a:lnTo>
                    <a:pt x="2048" y="425"/>
                  </a:lnTo>
                  <a:lnTo>
                    <a:pt x="2058" y="417"/>
                  </a:lnTo>
                  <a:lnTo>
                    <a:pt x="2071" y="411"/>
                  </a:lnTo>
                  <a:lnTo>
                    <a:pt x="2087" y="406"/>
                  </a:lnTo>
                  <a:lnTo>
                    <a:pt x="2100" y="401"/>
                  </a:lnTo>
                  <a:lnTo>
                    <a:pt x="2110" y="392"/>
                  </a:lnTo>
                  <a:lnTo>
                    <a:pt x="2119" y="381"/>
                  </a:lnTo>
                  <a:lnTo>
                    <a:pt x="2125" y="371"/>
                  </a:lnTo>
                  <a:lnTo>
                    <a:pt x="2130" y="361"/>
                  </a:lnTo>
                  <a:lnTo>
                    <a:pt x="2106" y="361"/>
                  </a:lnTo>
                  <a:lnTo>
                    <a:pt x="2095" y="360"/>
                  </a:lnTo>
                  <a:lnTo>
                    <a:pt x="2087" y="357"/>
                  </a:lnTo>
                  <a:lnTo>
                    <a:pt x="2082" y="352"/>
                  </a:lnTo>
                  <a:lnTo>
                    <a:pt x="2081" y="350"/>
                  </a:lnTo>
                  <a:lnTo>
                    <a:pt x="2079" y="347"/>
                  </a:lnTo>
                  <a:lnTo>
                    <a:pt x="2076" y="346"/>
                  </a:lnTo>
                  <a:lnTo>
                    <a:pt x="2074" y="346"/>
                  </a:lnTo>
                  <a:lnTo>
                    <a:pt x="2069" y="347"/>
                  </a:lnTo>
                  <a:lnTo>
                    <a:pt x="2061" y="351"/>
                  </a:lnTo>
                  <a:lnTo>
                    <a:pt x="2052" y="357"/>
                  </a:lnTo>
                  <a:lnTo>
                    <a:pt x="2042" y="363"/>
                  </a:lnTo>
                  <a:lnTo>
                    <a:pt x="2033" y="371"/>
                  </a:lnTo>
                  <a:lnTo>
                    <a:pt x="2021" y="381"/>
                  </a:lnTo>
                  <a:lnTo>
                    <a:pt x="2007" y="386"/>
                  </a:lnTo>
                  <a:lnTo>
                    <a:pt x="1997" y="387"/>
                  </a:lnTo>
                  <a:lnTo>
                    <a:pt x="1988" y="386"/>
                  </a:lnTo>
                  <a:lnTo>
                    <a:pt x="1974" y="384"/>
                  </a:lnTo>
                  <a:lnTo>
                    <a:pt x="1957" y="381"/>
                  </a:lnTo>
                  <a:lnTo>
                    <a:pt x="1938" y="379"/>
                  </a:lnTo>
                  <a:lnTo>
                    <a:pt x="1920" y="379"/>
                  </a:lnTo>
                  <a:lnTo>
                    <a:pt x="1902" y="381"/>
                  </a:lnTo>
                  <a:lnTo>
                    <a:pt x="1883" y="387"/>
                  </a:lnTo>
                  <a:lnTo>
                    <a:pt x="1866" y="395"/>
                  </a:lnTo>
                  <a:lnTo>
                    <a:pt x="1854" y="401"/>
                  </a:lnTo>
                  <a:lnTo>
                    <a:pt x="1846" y="406"/>
                  </a:lnTo>
                  <a:lnTo>
                    <a:pt x="1840" y="410"/>
                  </a:lnTo>
                  <a:lnTo>
                    <a:pt x="1832" y="416"/>
                  </a:lnTo>
                  <a:lnTo>
                    <a:pt x="1822" y="425"/>
                  </a:lnTo>
                  <a:lnTo>
                    <a:pt x="1811" y="436"/>
                  </a:lnTo>
                  <a:lnTo>
                    <a:pt x="1796" y="450"/>
                  </a:lnTo>
                  <a:lnTo>
                    <a:pt x="1782" y="464"/>
                  </a:lnTo>
                  <a:lnTo>
                    <a:pt x="1781" y="466"/>
                  </a:lnTo>
                  <a:lnTo>
                    <a:pt x="1781" y="468"/>
                  </a:lnTo>
                  <a:lnTo>
                    <a:pt x="1782" y="468"/>
                  </a:lnTo>
                  <a:lnTo>
                    <a:pt x="1783" y="466"/>
                  </a:lnTo>
                  <a:lnTo>
                    <a:pt x="1786" y="466"/>
                  </a:lnTo>
                  <a:lnTo>
                    <a:pt x="1787" y="465"/>
                  </a:lnTo>
                  <a:lnTo>
                    <a:pt x="1790" y="465"/>
                  </a:lnTo>
                  <a:lnTo>
                    <a:pt x="1792" y="464"/>
                  </a:lnTo>
                  <a:lnTo>
                    <a:pt x="1795" y="464"/>
                  </a:lnTo>
                  <a:lnTo>
                    <a:pt x="1796" y="463"/>
                  </a:lnTo>
                  <a:lnTo>
                    <a:pt x="1800" y="463"/>
                  </a:lnTo>
                  <a:lnTo>
                    <a:pt x="1801" y="464"/>
                  </a:lnTo>
                  <a:lnTo>
                    <a:pt x="1809" y="468"/>
                  </a:lnTo>
                  <a:lnTo>
                    <a:pt x="1821" y="470"/>
                  </a:lnTo>
                  <a:lnTo>
                    <a:pt x="1835" y="471"/>
                  </a:lnTo>
                  <a:lnTo>
                    <a:pt x="1849" y="471"/>
                  </a:lnTo>
                  <a:lnTo>
                    <a:pt x="1856" y="473"/>
                  </a:lnTo>
                  <a:lnTo>
                    <a:pt x="1863" y="478"/>
                  </a:lnTo>
                  <a:lnTo>
                    <a:pt x="1865" y="485"/>
                  </a:lnTo>
                  <a:lnTo>
                    <a:pt x="1868" y="494"/>
                  </a:lnTo>
                  <a:lnTo>
                    <a:pt x="1869" y="504"/>
                  </a:lnTo>
                  <a:lnTo>
                    <a:pt x="1870" y="509"/>
                  </a:lnTo>
                  <a:lnTo>
                    <a:pt x="1870" y="514"/>
                  </a:lnTo>
                  <a:lnTo>
                    <a:pt x="1869" y="515"/>
                  </a:lnTo>
                  <a:lnTo>
                    <a:pt x="1869" y="517"/>
                  </a:lnTo>
                  <a:lnTo>
                    <a:pt x="1868" y="517"/>
                  </a:lnTo>
                  <a:lnTo>
                    <a:pt x="1863" y="522"/>
                  </a:lnTo>
                  <a:lnTo>
                    <a:pt x="1853" y="542"/>
                  </a:lnTo>
                  <a:lnTo>
                    <a:pt x="1848" y="554"/>
                  </a:lnTo>
                  <a:lnTo>
                    <a:pt x="1835" y="577"/>
                  </a:lnTo>
                  <a:lnTo>
                    <a:pt x="1827" y="585"/>
                  </a:lnTo>
                  <a:lnTo>
                    <a:pt x="1820" y="585"/>
                  </a:lnTo>
                  <a:lnTo>
                    <a:pt x="1814" y="583"/>
                  </a:lnTo>
                  <a:lnTo>
                    <a:pt x="1806" y="586"/>
                  </a:lnTo>
                  <a:lnTo>
                    <a:pt x="1797" y="588"/>
                  </a:lnTo>
                  <a:lnTo>
                    <a:pt x="1791" y="590"/>
                  </a:lnTo>
                  <a:lnTo>
                    <a:pt x="1788" y="588"/>
                  </a:lnTo>
                  <a:lnTo>
                    <a:pt x="1787" y="588"/>
                  </a:lnTo>
                  <a:lnTo>
                    <a:pt x="1786" y="587"/>
                  </a:lnTo>
                  <a:lnTo>
                    <a:pt x="1786" y="586"/>
                  </a:lnTo>
                  <a:lnTo>
                    <a:pt x="1785" y="586"/>
                  </a:lnTo>
                  <a:lnTo>
                    <a:pt x="1783" y="585"/>
                  </a:lnTo>
                  <a:lnTo>
                    <a:pt x="1777" y="585"/>
                  </a:lnTo>
                  <a:lnTo>
                    <a:pt x="1775" y="586"/>
                  </a:lnTo>
                  <a:lnTo>
                    <a:pt x="1773" y="586"/>
                  </a:lnTo>
                  <a:lnTo>
                    <a:pt x="1765" y="595"/>
                  </a:lnTo>
                  <a:lnTo>
                    <a:pt x="1758" y="605"/>
                  </a:lnTo>
                  <a:lnTo>
                    <a:pt x="1750" y="617"/>
                  </a:lnTo>
                  <a:lnTo>
                    <a:pt x="1738" y="630"/>
                  </a:lnTo>
                  <a:lnTo>
                    <a:pt x="1729" y="636"/>
                  </a:lnTo>
                  <a:lnTo>
                    <a:pt x="1718" y="642"/>
                  </a:lnTo>
                  <a:lnTo>
                    <a:pt x="1706" y="646"/>
                  </a:lnTo>
                  <a:lnTo>
                    <a:pt x="1694" y="650"/>
                  </a:lnTo>
                  <a:lnTo>
                    <a:pt x="1687" y="651"/>
                  </a:lnTo>
                  <a:lnTo>
                    <a:pt x="1683" y="652"/>
                  </a:lnTo>
                  <a:lnTo>
                    <a:pt x="1637" y="661"/>
                  </a:lnTo>
                  <a:lnTo>
                    <a:pt x="1635" y="660"/>
                  </a:lnTo>
                  <a:lnTo>
                    <a:pt x="1632" y="655"/>
                  </a:lnTo>
                  <a:lnTo>
                    <a:pt x="1624" y="651"/>
                  </a:lnTo>
                  <a:lnTo>
                    <a:pt x="1611" y="647"/>
                  </a:lnTo>
                  <a:lnTo>
                    <a:pt x="1603" y="647"/>
                  </a:lnTo>
                  <a:lnTo>
                    <a:pt x="1599" y="650"/>
                  </a:lnTo>
                  <a:lnTo>
                    <a:pt x="1596" y="655"/>
                  </a:lnTo>
                  <a:lnTo>
                    <a:pt x="1591" y="670"/>
                  </a:lnTo>
                  <a:lnTo>
                    <a:pt x="1586" y="679"/>
                  </a:lnTo>
                  <a:lnTo>
                    <a:pt x="1583" y="682"/>
                  </a:lnTo>
                  <a:lnTo>
                    <a:pt x="1581" y="686"/>
                  </a:lnTo>
                  <a:lnTo>
                    <a:pt x="1580" y="689"/>
                  </a:lnTo>
                  <a:lnTo>
                    <a:pt x="1580" y="691"/>
                  </a:lnTo>
                  <a:lnTo>
                    <a:pt x="1581" y="691"/>
                  </a:lnTo>
                  <a:lnTo>
                    <a:pt x="1583" y="693"/>
                  </a:lnTo>
                  <a:lnTo>
                    <a:pt x="1584" y="693"/>
                  </a:lnTo>
                  <a:lnTo>
                    <a:pt x="1585" y="694"/>
                  </a:lnTo>
                  <a:lnTo>
                    <a:pt x="1586" y="694"/>
                  </a:lnTo>
                  <a:lnTo>
                    <a:pt x="1586" y="695"/>
                  </a:lnTo>
                  <a:lnTo>
                    <a:pt x="1588" y="700"/>
                  </a:lnTo>
                  <a:lnTo>
                    <a:pt x="1588" y="709"/>
                  </a:lnTo>
                  <a:lnTo>
                    <a:pt x="1589" y="718"/>
                  </a:lnTo>
                  <a:lnTo>
                    <a:pt x="1589" y="729"/>
                  </a:lnTo>
                  <a:lnTo>
                    <a:pt x="1591" y="731"/>
                  </a:lnTo>
                  <a:lnTo>
                    <a:pt x="1596" y="740"/>
                  </a:lnTo>
                  <a:lnTo>
                    <a:pt x="1606" y="753"/>
                  </a:lnTo>
                  <a:lnTo>
                    <a:pt x="1625" y="779"/>
                  </a:lnTo>
                  <a:lnTo>
                    <a:pt x="1627" y="787"/>
                  </a:lnTo>
                  <a:lnTo>
                    <a:pt x="1625" y="790"/>
                  </a:lnTo>
                  <a:lnTo>
                    <a:pt x="1623" y="794"/>
                  </a:lnTo>
                  <a:lnTo>
                    <a:pt x="1618" y="798"/>
                  </a:lnTo>
                  <a:lnTo>
                    <a:pt x="1613" y="803"/>
                  </a:lnTo>
                  <a:lnTo>
                    <a:pt x="1609" y="808"/>
                  </a:lnTo>
                  <a:lnTo>
                    <a:pt x="1605" y="817"/>
                  </a:lnTo>
                  <a:lnTo>
                    <a:pt x="1603" y="823"/>
                  </a:lnTo>
                  <a:lnTo>
                    <a:pt x="1601" y="829"/>
                  </a:lnTo>
                  <a:lnTo>
                    <a:pt x="1598" y="837"/>
                  </a:lnTo>
                  <a:lnTo>
                    <a:pt x="1588" y="848"/>
                  </a:lnTo>
                  <a:lnTo>
                    <a:pt x="1574" y="856"/>
                  </a:lnTo>
                  <a:lnTo>
                    <a:pt x="1559" y="861"/>
                  </a:lnTo>
                  <a:lnTo>
                    <a:pt x="1549" y="865"/>
                  </a:lnTo>
                  <a:lnTo>
                    <a:pt x="1541" y="870"/>
                  </a:lnTo>
                  <a:lnTo>
                    <a:pt x="1534" y="876"/>
                  </a:lnTo>
                  <a:lnTo>
                    <a:pt x="1526" y="881"/>
                  </a:lnTo>
                  <a:lnTo>
                    <a:pt x="1520" y="885"/>
                  </a:lnTo>
                  <a:lnTo>
                    <a:pt x="1515" y="887"/>
                  </a:lnTo>
                  <a:lnTo>
                    <a:pt x="1508" y="890"/>
                  </a:lnTo>
                  <a:lnTo>
                    <a:pt x="1501" y="891"/>
                  </a:lnTo>
                  <a:lnTo>
                    <a:pt x="1491" y="895"/>
                  </a:lnTo>
                  <a:lnTo>
                    <a:pt x="1486" y="897"/>
                  </a:lnTo>
                  <a:lnTo>
                    <a:pt x="1482" y="899"/>
                  </a:lnTo>
                  <a:lnTo>
                    <a:pt x="1477" y="899"/>
                  </a:lnTo>
                  <a:lnTo>
                    <a:pt x="1477" y="897"/>
                  </a:lnTo>
                  <a:lnTo>
                    <a:pt x="1476" y="897"/>
                  </a:lnTo>
                  <a:lnTo>
                    <a:pt x="1476" y="896"/>
                  </a:lnTo>
                  <a:lnTo>
                    <a:pt x="1475" y="895"/>
                  </a:lnTo>
                  <a:lnTo>
                    <a:pt x="1472" y="895"/>
                  </a:lnTo>
                  <a:lnTo>
                    <a:pt x="1466" y="891"/>
                  </a:lnTo>
                  <a:lnTo>
                    <a:pt x="1458" y="885"/>
                  </a:lnTo>
                  <a:lnTo>
                    <a:pt x="1451" y="876"/>
                  </a:lnTo>
                  <a:lnTo>
                    <a:pt x="1444" y="870"/>
                  </a:lnTo>
                  <a:lnTo>
                    <a:pt x="1437" y="867"/>
                  </a:lnTo>
                  <a:lnTo>
                    <a:pt x="1429" y="868"/>
                  </a:lnTo>
                  <a:lnTo>
                    <a:pt x="1422" y="871"/>
                  </a:lnTo>
                  <a:lnTo>
                    <a:pt x="1417" y="875"/>
                  </a:lnTo>
                  <a:lnTo>
                    <a:pt x="1416" y="878"/>
                  </a:lnTo>
                  <a:lnTo>
                    <a:pt x="1419" y="885"/>
                  </a:lnTo>
                  <a:lnTo>
                    <a:pt x="1427" y="892"/>
                  </a:lnTo>
                  <a:lnTo>
                    <a:pt x="1437" y="904"/>
                  </a:lnTo>
                  <a:lnTo>
                    <a:pt x="1443" y="911"/>
                  </a:lnTo>
                  <a:lnTo>
                    <a:pt x="1446" y="919"/>
                  </a:lnTo>
                  <a:lnTo>
                    <a:pt x="1446" y="926"/>
                  </a:lnTo>
                  <a:lnTo>
                    <a:pt x="1447" y="932"/>
                  </a:lnTo>
                  <a:lnTo>
                    <a:pt x="1449" y="941"/>
                  </a:lnTo>
                  <a:lnTo>
                    <a:pt x="1449" y="950"/>
                  </a:lnTo>
                  <a:lnTo>
                    <a:pt x="1451" y="958"/>
                  </a:lnTo>
                  <a:lnTo>
                    <a:pt x="1453" y="965"/>
                  </a:lnTo>
                  <a:lnTo>
                    <a:pt x="1458" y="970"/>
                  </a:lnTo>
                  <a:lnTo>
                    <a:pt x="1465" y="978"/>
                  </a:lnTo>
                  <a:lnTo>
                    <a:pt x="1465" y="985"/>
                  </a:lnTo>
                  <a:lnTo>
                    <a:pt x="1462" y="993"/>
                  </a:lnTo>
                  <a:lnTo>
                    <a:pt x="1457" y="1002"/>
                  </a:lnTo>
                  <a:lnTo>
                    <a:pt x="1443" y="1015"/>
                  </a:lnTo>
                  <a:lnTo>
                    <a:pt x="1442" y="1020"/>
                  </a:lnTo>
                  <a:lnTo>
                    <a:pt x="1438" y="1029"/>
                  </a:lnTo>
                  <a:lnTo>
                    <a:pt x="1432" y="1039"/>
                  </a:lnTo>
                  <a:lnTo>
                    <a:pt x="1428" y="1044"/>
                  </a:lnTo>
                  <a:lnTo>
                    <a:pt x="1424" y="1047"/>
                  </a:lnTo>
                  <a:lnTo>
                    <a:pt x="1423" y="1045"/>
                  </a:lnTo>
                  <a:lnTo>
                    <a:pt x="1416" y="1042"/>
                  </a:lnTo>
                  <a:lnTo>
                    <a:pt x="1408" y="1039"/>
                  </a:lnTo>
                  <a:lnTo>
                    <a:pt x="1403" y="1038"/>
                  </a:lnTo>
                  <a:lnTo>
                    <a:pt x="1400" y="1038"/>
                  </a:lnTo>
                  <a:lnTo>
                    <a:pt x="1398" y="1035"/>
                  </a:lnTo>
                  <a:lnTo>
                    <a:pt x="1399" y="1035"/>
                  </a:lnTo>
                  <a:lnTo>
                    <a:pt x="1400" y="1034"/>
                  </a:lnTo>
                  <a:lnTo>
                    <a:pt x="1400" y="1032"/>
                  </a:lnTo>
                  <a:lnTo>
                    <a:pt x="1397" y="1020"/>
                  </a:lnTo>
                  <a:lnTo>
                    <a:pt x="1394" y="1015"/>
                  </a:lnTo>
                  <a:lnTo>
                    <a:pt x="1388" y="1010"/>
                  </a:lnTo>
                  <a:lnTo>
                    <a:pt x="1379" y="1004"/>
                  </a:lnTo>
                  <a:lnTo>
                    <a:pt x="1369" y="994"/>
                  </a:lnTo>
                  <a:lnTo>
                    <a:pt x="1364" y="994"/>
                  </a:lnTo>
                  <a:lnTo>
                    <a:pt x="1360" y="995"/>
                  </a:lnTo>
                  <a:lnTo>
                    <a:pt x="1358" y="996"/>
                  </a:lnTo>
                  <a:lnTo>
                    <a:pt x="1354" y="998"/>
                  </a:lnTo>
                  <a:lnTo>
                    <a:pt x="1351" y="999"/>
                  </a:lnTo>
                  <a:lnTo>
                    <a:pt x="1350" y="999"/>
                  </a:lnTo>
                  <a:lnTo>
                    <a:pt x="1350" y="1000"/>
                  </a:lnTo>
                  <a:lnTo>
                    <a:pt x="1353" y="1000"/>
                  </a:lnTo>
                  <a:lnTo>
                    <a:pt x="1354" y="1002"/>
                  </a:lnTo>
                  <a:lnTo>
                    <a:pt x="1354" y="1003"/>
                  </a:lnTo>
                  <a:lnTo>
                    <a:pt x="1353" y="1007"/>
                  </a:lnTo>
                  <a:lnTo>
                    <a:pt x="1351" y="1013"/>
                  </a:lnTo>
                  <a:lnTo>
                    <a:pt x="1349" y="1019"/>
                  </a:lnTo>
                  <a:lnTo>
                    <a:pt x="1348" y="1024"/>
                  </a:lnTo>
                  <a:lnTo>
                    <a:pt x="1350" y="1029"/>
                  </a:lnTo>
                  <a:lnTo>
                    <a:pt x="1357" y="1037"/>
                  </a:lnTo>
                  <a:lnTo>
                    <a:pt x="1365" y="1044"/>
                  </a:lnTo>
                  <a:lnTo>
                    <a:pt x="1373" y="1052"/>
                  </a:lnTo>
                  <a:lnTo>
                    <a:pt x="1383" y="1063"/>
                  </a:lnTo>
                  <a:lnTo>
                    <a:pt x="1393" y="1073"/>
                  </a:lnTo>
                  <a:lnTo>
                    <a:pt x="1399" y="1083"/>
                  </a:lnTo>
                  <a:lnTo>
                    <a:pt x="1400" y="1093"/>
                  </a:lnTo>
                  <a:lnTo>
                    <a:pt x="1397" y="1102"/>
                  </a:lnTo>
                  <a:lnTo>
                    <a:pt x="1388" y="1112"/>
                  </a:lnTo>
                  <a:lnTo>
                    <a:pt x="1384" y="1115"/>
                  </a:lnTo>
                  <a:lnTo>
                    <a:pt x="1382" y="1116"/>
                  </a:lnTo>
                  <a:lnTo>
                    <a:pt x="1379" y="1116"/>
                  </a:lnTo>
                  <a:lnTo>
                    <a:pt x="1377" y="1113"/>
                  </a:lnTo>
                  <a:lnTo>
                    <a:pt x="1377" y="1112"/>
                  </a:lnTo>
                  <a:lnTo>
                    <a:pt x="1375" y="1111"/>
                  </a:lnTo>
                  <a:lnTo>
                    <a:pt x="1375" y="1110"/>
                  </a:lnTo>
                  <a:lnTo>
                    <a:pt x="1373" y="1108"/>
                  </a:lnTo>
                  <a:lnTo>
                    <a:pt x="1372" y="1106"/>
                  </a:lnTo>
                  <a:lnTo>
                    <a:pt x="1369" y="1103"/>
                  </a:lnTo>
                  <a:lnTo>
                    <a:pt x="1365" y="1101"/>
                  </a:lnTo>
                  <a:lnTo>
                    <a:pt x="1363" y="1099"/>
                  </a:lnTo>
                  <a:lnTo>
                    <a:pt x="1359" y="1096"/>
                  </a:lnTo>
                  <a:lnTo>
                    <a:pt x="1358" y="1093"/>
                  </a:lnTo>
                  <a:lnTo>
                    <a:pt x="1355" y="1091"/>
                  </a:lnTo>
                  <a:lnTo>
                    <a:pt x="1353" y="1083"/>
                  </a:lnTo>
                  <a:lnTo>
                    <a:pt x="1353" y="1079"/>
                  </a:lnTo>
                  <a:lnTo>
                    <a:pt x="1351" y="1078"/>
                  </a:lnTo>
                  <a:lnTo>
                    <a:pt x="1351" y="1076"/>
                  </a:lnTo>
                  <a:lnTo>
                    <a:pt x="1350" y="1074"/>
                  </a:lnTo>
                  <a:lnTo>
                    <a:pt x="1349" y="1071"/>
                  </a:lnTo>
                  <a:lnTo>
                    <a:pt x="1346" y="1067"/>
                  </a:lnTo>
                  <a:lnTo>
                    <a:pt x="1343" y="1063"/>
                  </a:lnTo>
                  <a:lnTo>
                    <a:pt x="1338" y="1053"/>
                  </a:lnTo>
                  <a:lnTo>
                    <a:pt x="1338" y="1048"/>
                  </a:lnTo>
                  <a:lnTo>
                    <a:pt x="1336" y="1044"/>
                  </a:lnTo>
                  <a:lnTo>
                    <a:pt x="1335" y="1042"/>
                  </a:lnTo>
                  <a:lnTo>
                    <a:pt x="1334" y="1038"/>
                  </a:lnTo>
                  <a:lnTo>
                    <a:pt x="1331" y="1034"/>
                  </a:lnTo>
                  <a:lnTo>
                    <a:pt x="1330" y="1032"/>
                  </a:lnTo>
                  <a:lnTo>
                    <a:pt x="1330" y="1013"/>
                  </a:lnTo>
                  <a:lnTo>
                    <a:pt x="1329" y="1002"/>
                  </a:lnTo>
                  <a:lnTo>
                    <a:pt x="1329" y="994"/>
                  </a:lnTo>
                  <a:lnTo>
                    <a:pt x="1323" y="975"/>
                  </a:lnTo>
                  <a:lnTo>
                    <a:pt x="1320" y="963"/>
                  </a:lnTo>
                  <a:lnTo>
                    <a:pt x="1319" y="951"/>
                  </a:lnTo>
                  <a:lnTo>
                    <a:pt x="1316" y="945"/>
                  </a:lnTo>
                  <a:lnTo>
                    <a:pt x="1310" y="940"/>
                  </a:lnTo>
                  <a:lnTo>
                    <a:pt x="1306" y="939"/>
                  </a:lnTo>
                  <a:lnTo>
                    <a:pt x="1303" y="939"/>
                  </a:lnTo>
                  <a:lnTo>
                    <a:pt x="1299" y="940"/>
                  </a:lnTo>
                  <a:lnTo>
                    <a:pt x="1296" y="941"/>
                  </a:lnTo>
                  <a:lnTo>
                    <a:pt x="1294" y="944"/>
                  </a:lnTo>
                  <a:lnTo>
                    <a:pt x="1291" y="945"/>
                  </a:lnTo>
                  <a:lnTo>
                    <a:pt x="1290" y="942"/>
                  </a:lnTo>
                  <a:lnTo>
                    <a:pt x="1289" y="936"/>
                  </a:lnTo>
                  <a:lnTo>
                    <a:pt x="1284" y="924"/>
                  </a:lnTo>
                  <a:lnTo>
                    <a:pt x="1280" y="915"/>
                  </a:lnTo>
                  <a:lnTo>
                    <a:pt x="1276" y="905"/>
                  </a:lnTo>
                  <a:lnTo>
                    <a:pt x="1271" y="895"/>
                  </a:lnTo>
                  <a:lnTo>
                    <a:pt x="1267" y="890"/>
                  </a:lnTo>
                  <a:lnTo>
                    <a:pt x="1265" y="886"/>
                  </a:lnTo>
                  <a:lnTo>
                    <a:pt x="1257" y="878"/>
                  </a:lnTo>
                  <a:lnTo>
                    <a:pt x="1254" y="876"/>
                  </a:lnTo>
                  <a:lnTo>
                    <a:pt x="1247" y="876"/>
                  </a:lnTo>
                  <a:lnTo>
                    <a:pt x="1238" y="877"/>
                  </a:lnTo>
                  <a:lnTo>
                    <a:pt x="1228" y="880"/>
                  </a:lnTo>
                  <a:lnTo>
                    <a:pt x="1217" y="883"/>
                  </a:lnTo>
                  <a:lnTo>
                    <a:pt x="1207" y="886"/>
                  </a:lnTo>
                  <a:lnTo>
                    <a:pt x="1201" y="888"/>
                  </a:lnTo>
                  <a:lnTo>
                    <a:pt x="1198" y="890"/>
                  </a:lnTo>
                  <a:lnTo>
                    <a:pt x="1169" y="919"/>
                  </a:lnTo>
                  <a:lnTo>
                    <a:pt x="1166" y="924"/>
                  </a:lnTo>
                  <a:lnTo>
                    <a:pt x="1161" y="929"/>
                  </a:lnTo>
                  <a:lnTo>
                    <a:pt x="1153" y="934"/>
                  </a:lnTo>
                  <a:lnTo>
                    <a:pt x="1147" y="935"/>
                  </a:lnTo>
                  <a:lnTo>
                    <a:pt x="1137" y="937"/>
                  </a:lnTo>
                  <a:lnTo>
                    <a:pt x="1133" y="940"/>
                  </a:lnTo>
                  <a:lnTo>
                    <a:pt x="1130" y="944"/>
                  </a:lnTo>
                  <a:lnTo>
                    <a:pt x="1129" y="948"/>
                  </a:lnTo>
                  <a:lnTo>
                    <a:pt x="1128" y="950"/>
                  </a:lnTo>
                  <a:lnTo>
                    <a:pt x="1128" y="959"/>
                  </a:lnTo>
                  <a:lnTo>
                    <a:pt x="1127" y="969"/>
                  </a:lnTo>
                  <a:lnTo>
                    <a:pt x="1122" y="984"/>
                  </a:lnTo>
                  <a:lnTo>
                    <a:pt x="1119" y="990"/>
                  </a:lnTo>
                  <a:lnTo>
                    <a:pt x="1117" y="995"/>
                  </a:lnTo>
                  <a:lnTo>
                    <a:pt x="1114" y="999"/>
                  </a:lnTo>
                  <a:lnTo>
                    <a:pt x="1113" y="1002"/>
                  </a:lnTo>
                  <a:lnTo>
                    <a:pt x="1112" y="1002"/>
                  </a:lnTo>
                  <a:lnTo>
                    <a:pt x="1110" y="1003"/>
                  </a:lnTo>
                  <a:lnTo>
                    <a:pt x="1090" y="1024"/>
                  </a:lnTo>
                  <a:lnTo>
                    <a:pt x="1089" y="1024"/>
                  </a:lnTo>
                  <a:lnTo>
                    <a:pt x="1088" y="1023"/>
                  </a:lnTo>
                  <a:lnTo>
                    <a:pt x="1084" y="1022"/>
                  </a:lnTo>
                  <a:lnTo>
                    <a:pt x="1080" y="1019"/>
                  </a:lnTo>
                  <a:lnTo>
                    <a:pt x="1078" y="1018"/>
                  </a:lnTo>
                  <a:lnTo>
                    <a:pt x="1074" y="1014"/>
                  </a:lnTo>
                  <a:lnTo>
                    <a:pt x="1073" y="1012"/>
                  </a:lnTo>
                  <a:lnTo>
                    <a:pt x="1071" y="1004"/>
                  </a:lnTo>
                  <a:lnTo>
                    <a:pt x="1071" y="995"/>
                  </a:lnTo>
                  <a:lnTo>
                    <a:pt x="1069" y="985"/>
                  </a:lnTo>
                  <a:lnTo>
                    <a:pt x="1064" y="969"/>
                  </a:lnTo>
                  <a:lnTo>
                    <a:pt x="1059" y="955"/>
                  </a:lnTo>
                  <a:lnTo>
                    <a:pt x="1055" y="949"/>
                  </a:lnTo>
                  <a:lnTo>
                    <a:pt x="1050" y="939"/>
                  </a:lnTo>
                  <a:lnTo>
                    <a:pt x="1046" y="929"/>
                  </a:lnTo>
                  <a:lnTo>
                    <a:pt x="1041" y="919"/>
                  </a:lnTo>
                  <a:lnTo>
                    <a:pt x="1036" y="906"/>
                  </a:lnTo>
                  <a:lnTo>
                    <a:pt x="1038" y="904"/>
                  </a:lnTo>
                  <a:lnTo>
                    <a:pt x="1044" y="885"/>
                  </a:lnTo>
                  <a:lnTo>
                    <a:pt x="1046" y="873"/>
                  </a:lnTo>
                  <a:lnTo>
                    <a:pt x="1046" y="867"/>
                  </a:lnTo>
                  <a:lnTo>
                    <a:pt x="1045" y="866"/>
                  </a:lnTo>
                  <a:lnTo>
                    <a:pt x="1039" y="866"/>
                  </a:lnTo>
                  <a:lnTo>
                    <a:pt x="1038" y="867"/>
                  </a:lnTo>
                  <a:lnTo>
                    <a:pt x="1035" y="868"/>
                  </a:lnTo>
                  <a:lnTo>
                    <a:pt x="1034" y="868"/>
                  </a:lnTo>
                  <a:lnTo>
                    <a:pt x="1033" y="870"/>
                  </a:lnTo>
                  <a:lnTo>
                    <a:pt x="1030" y="870"/>
                  </a:lnTo>
                  <a:lnTo>
                    <a:pt x="1022" y="866"/>
                  </a:lnTo>
                  <a:lnTo>
                    <a:pt x="1021" y="863"/>
                  </a:lnTo>
                  <a:lnTo>
                    <a:pt x="1020" y="862"/>
                  </a:lnTo>
                  <a:lnTo>
                    <a:pt x="1009" y="855"/>
                  </a:lnTo>
                  <a:lnTo>
                    <a:pt x="1002" y="848"/>
                  </a:lnTo>
                  <a:lnTo>
                    <a:pt x="1000" y="845"/>
                  </a:lnTo>
                  <a:lnTo>
                    <a:pt x="995" y="839"/>
                  </a:lnTo>
                  <a:lnTo>
                    <a:pt x="986" y="833"/>
                  </a:lnTo>
                  <a:lnTo>
                    <a:pt x="976" y="826"/>
                  </a:lnTo>
                  <a:lnTo>
                    <a:pt x="965" y="819"/>
                  </a:lnTo>
                  <a:lnTo>
                    <a:pt x="955" y="813"/>
                  </a:lnTo>
                  <a:lnTo>
                    <a:pt x="950" y="811"/>
                  </a:lnTo>
                  <a:lnTo>
                    <a:pt x="947" y="808"/>
                  </a:lnTo>
                  <a:lnTo>
                    <a:pt x="945" y="807"/>
                  </a:lnTo>
                  <a:lnTo>
                    <a:pt x="946" y="808"/>
                  </a:lnTo>
                  <a:lnTo>
                    <a:pt x="943" y="807"/>
                  </a:lnTo>
                  <a:lnTo>
                    <a:pt x="933" y="806"/>
                  </a:lnTo>
                  <a:lnTo>
                    <a:pt x="921" y="803"/>
                  </a:lnTo>
                  <a:lnTo>
                    <a:pt x="907" y="801"/>
                  </a:lnTo>
                  <a:lnTo>
                    <a:pt x="896" y="798"/>
                  </a:lnTo>
                  <a:lnTo>
                    <a:pt x="877" y="792"/>
                  </a:lnTo>
                  <a:lnTo>
                    <a:pt x="866" y="787"/>
                  </a:lnTo>
                  <a:lnTo>
                    <a:pt x="857" y="783"/>
                  </a:lnTo>
                  <a:lnTo>
                    <a:pt x="847" y="779"/>
                  </a:lnTo>
                  <a:lnTo>
                    <a:pt x="832" y="777"/>
                  </a:lnTo>
                  <a:lnTo>
                    <a:pt x="817" y="773"/>
                  </a:lnTo>
                  <a:lnTo>
                    <a:pt x="808" y="768"/>
                  </a:lnTo>
                  <a:lnTo>
                    <a:pt x="804" y="762"/>
                  </a:lnTo>
                  <a:lnTo>
                    <a:pt x="803" y="755"/>
                  </a:lnTo>
                  <a:lnTo>
                    <a:pt x="801" y="752"/>
                  </a:lnTo>
                  <a:lnTo>
                    <a:pt x="799" y="748"/>
                  </a:lnTo>
                  <a:lnTo>
                    <a:pt x="793" y="743"/>
                  </a:lnTo>
                  <a:lnTo>
                    <a:pt x="785" y="738"/>
                  </a:lnTo>
                  <a:lnTo>
                    <a:pt x="773" y="734"/>
                  </a:lnTo>
                  <a:lnTo>
                    <a:pt x="761" y="731"/>
                  </a:lnTo>
                  <a:lnTo>
                    <a:pt x="752" y="730"/>
                  </a:lnTo>
                  <a:lnTo>
                    <a:pt x="749" y="731"/>
                  </a:lnTo>
                  <a:lnTo>
                    <a:pt x="747" y="734"/>
                  </a:lnTo>
                  <a:lnTo>
                    <a:pt x="751" y="745"/>
                  </a:lnTo>
                  <a:lnTo>
                    <a:pt x="755" y="752"/>
                  </a:lnTo>
                  <a:lnTo>
                    <a:pt x="759" y="759"/>
                  </a:lnTo>
                  <a:lnTo>
                    <a:pt x="763" y="768"/>
                  </a:lnTo>
                  <a:lnTo>
                    <a:pt x="765" y="780"/>
                  </a:lnTo>
                  <a:lnTo>
                    <a:pt x="766" y="790"/>
                  </a:lnTo>
                  <a:lnTo>
                    <a:pt x="769" y="797"/>
                  </a:lnTo>
                  <a:lnTo>
                    <a:pt x="774" y="802"/>
                  </a:lnTo>
                  <a:lnTo>
                    <a:pt x="783" y="808"/>
                  </a:lnTo>
                  <a:lnTo>
                    <a:pt x="794" y="813"/>
                  </a:lnTo>
                  <a:lnTo>
                    <a:pt x="810" y="816"/>
                  </a:lnTo>
                  <a:lnTo>
                    <a:pt x="858" y="816"/>
                  </a:lnTo>
                  <a:lnTo>
                    <a:pt x="866" y="819"/>
                  </a:lnTo>
                  <a:lnTo>
                    <a:pt x="871" y="828"/>
                  </a:lnTo>
                  <a:lnTo>
                    <a:pt x="876" y="839"/>
                  </a:lnTo>
                  <a:lnTo>
                    <a:pt x="878" y="852"/>
                  </a:lnTo>
                  <a:lnTo>
                    <a:pt x="881" y="862"/>
                  </a:lnTo>
                  <a:lnTo>
                    <a:pt x="881" y="867"/>
                  </a:lnTo>
                  <a:lnTo>
                    <a:pt x="879" y="871"/>
                  </a:lnTo>
                  <a:lnTo>
                    <a:pt x="874" y="876"/>
                  </a:lnTo>
                  <a:lnTo>
                    <a:pt x="868" y="883"/>
                  </a:lnTo>
                  <a:lnTo>
                    <a:pt x="860" y="892"/>
                  </a:lnTo>
                  <a:lnTo>
                    <a:pt x="852" y="900"/>
                  </a:lnTo>
                  <a:lnTo>
                    <a:pt x="845" y="905"/>
                  </a:lnTo>
                  <a:lnTo>
                    <a:pt x="840" y="909"/>
                  </a:lnTo>
                  <a:lnTo>
                    <a:pt x="834" y="912"/>
                  </a:lnTo>
                  <a:lnTo>
                    <a:pt x="825" y="917"/>
                  </a:lnTo>
                  <a:lnTo>
                    <a:pt x="815" y="925"/>
                  </a:lnTo>
                  <a:lnTo>
                    <a:pt x="806" y="931"/>
                  </a:lnTo>
                  <a:lnTo>
                    <a:pt x="800" y="937"/>
                  </a:lnTo>
                  <a:lnTo>
                    <a:pt x="794" y="941"/>
                  </a:lnTo>
                  <a:lnTo>
                    <a:pt x="783" y="945"/>
                  </a:lnTo>
                  <a:lnTo>
                    <a:pt x="769" y="946"/>
                  </a:lnTo>
                  <a:lnTo>
                    <a:pt x="752" y="949"/>
                  </a:lnTo>
                  <a:lnTo>
                    <a:pt x="737" y="950"/>
                  </a:lnTo>
                  <a:lnTo>
                    <a:pt x="725" y="950"/>
                  </a:lnTo>
                  <a:lnTo>
                    <a:pt x="717" y="951"/>
                  </a:lnTo>
                  <a:lnTo>
                    <a:pt x="710" y="951"/>
                  </a:lnTo>
                  <a:lnTo>
                    <a:pt x="705" y="946"/>
                  </a:lnTo>
                  <a:lnTo>
                    <a:pt x="701" y="939"/>
                  </a:lnTo>
                  <a:lnTo>
                    <a:pt x="698" y="935"/>
                  </a:lnTo>
                  <a:lnTo>
                    <a:pt x="696" y="930"/>
                  </a:lnTo>
                  <a:lnTo>
                    <a:pt x="693" y="924"/>
                  </a:lnTo>
                  <a:lnTo>
                    <a:pt x="690" y="914"/>
                  </a:lnTo>
                  <a:lnTo>
                    <a:pt x="685" y="901"/>
                  </a:lnTo>
                  <a:lnTo>
                    <a:pt x="678" y="890"/>
                  </a:lnTo>
                  <a:lnTo>
                    <a:pt x="675" y="881"/>
                  </a:lnTo>
                  <a:lnTo>
                    <a:pt x="667" y="866"/>
                  </a:lnTo>
                  <a:lnTo>
                    <a:pt x="662" y="858"/>
                  </a:lnTo>
                  <a:lnTo>
                    <a:pt x="656" y="852"/>
                  </a:lnTo>
                  <a:lnTo>
                    <a:pt x="650" y="848"/>
                  </a:lnTo>
                  <a:lnTo>
                    <a:pt x="647" y="847"/>
                  </a:lnTo>
                  <a:lnTo>
                    <a:pt x="646" y="845"/>
                  </a:lnTo>
                  <a:lnTo>
                    <a:pt x="643" y="837"/>
                  </a:lnTo>
                  <a:lnTo>
                    <a:pt x="639" y="827"/>
                  </a:lnTo>
                  <a:lnTo>
                    <a:pt x="634" y="816"/>
                  </a:lnTo>
                  <a:lnTo>
                    <a:pt x="631" y="803"/>
                  </a:lnTo>
                  <a:lnTo>
                    <a:pt x="627" y="793"/>
                  </a:lnTo>
                  <a:lnTo>
                    <a:pt x="623" y="784"/>
                  </a:lnTo>
                  <a:lnTo>
                    <a:pt x="622" y="780"/>
                  </a:lnTo>
                  <a:lnTo>
                    <a:pt x="619" y="777"/>
                  </a:lnTo>
                  <a:lnTo>
                    <a:pt x="616" y="769"/>
                  </a:lnTo>
                  <a:lnTo>
                    <a:pt x="606" y="757"/>
                  </a:lnTo>
                  <a:lnTo>
                    <a:pt x="604" y="754"/>
                  </a:lnTo>
                  <a:lnTo>
                    <a:pt x="601" y="754"/>
                  </a:lnTo>
                  <a:lnTo>
                    <a:pt x="593" y="755"/>
                  </a:lnTo>
                  <a:lnTo>
                    <a:pt x="584" y="758"/>
                  </a:lnTo>
                  <a:lnTo>
                    <a:pt x="577" y="762"/>
                  </a:lnTo>
                  <a:lnTo>
                    <a:pt x="574" y="765"/>
                  </a:lnTo>
                  <a:lnTo>
                    <a:pt x="578" y="773"/>
                  </a:lnTo>
                  <a:lnTo>
                    <a:pt x="583" y="782"/>
                  </a:lnTo>
                  <a:lnTo>
                    <a:pt x="591" y="793"/>
                  </a:lnTo>
                  <a:lnTo>
                    <a:pt x="596" y="808"/>
                  </a:lnTo>
                  <a:lnTo>
                    <a:pt x="602" y="826"/>
                  </a:lnTo>
                  <a:lnTo>
                    <a:pt x="608" y="841"/>
                  </a:lnTo>
                  <a:lnTo>
                    <a:pt x="614" y="853"/>
                  </a:lnTo>
                  <a:lnTo>
                    <a:pt x="621" y="865"/>
                  </a:lnTo>
                  <a:lnTo>
                    <a:pt x="628" y="877"/>
                  </a:lnTo>
                  <a:lnTo>
                    <a:pt x="637" y="887"/>
                  </a:lnTo>
                  <a:lnTo>
                    <a:pt x="644" y="893"/>
                  </a:lnTo>
                  <a:lnTo>
                    <a:pt x="651" y="900"/>
                  </a:lnTo>
                  <a:lnTo>
                    <a:pt x="658" y="909"/>
                  </a:lnTo>
                  <a:lnTo>
                    <a:pt x="666" y="920"/>
                  </a:lnTo>
                  <a:lnTo>
                    <a:pt x="672" y="931"/>
                  </a:lnTo>
                  <a:lnTo>
                    <a:pt x="677" y="939"/>
                  </a:lnTo>
                  <a:lnTo>
                    <a:pt x="683" y="958"/>
                  </a:lnTo>
                  <a:lnTo>
                    <a:pt x="690" y="983"/>
                  </a:lnTo>
                  <a:lnTo>
                    <a:pt x="692" y="988"/>
                  </a:lnTo>
                  <a:lnTo>
                    <a:pt x="697" y="988"/>
                  </a:lnTo>
                  <a:lnTo>
                    <a:pt x="698" y="989"/>
                  </a:lnTo>
                  <a:lnTo>
                    <a:pt x="701" y="989"/>
                  </a:lnTo>
                  <a:lnTo>
                    <a:pt x="704" y="990"/>
                  </a:lnTo>
                  <a:lnTo>
                    <a:pt x="711" y="986"/>
                  </a:lnTo>
                  <a:lnTo>
                    <a:pt x="715" y="985"/>
                  </a:lnTo>
                  <a:lnTo>
                    <a:pt x="722" y="980"/>
                  </a:lnTo>
                  <a:lnTo>
                    <a:pt x="729" y="974"/>
                  </a:lnTo>
                  <a:lnTo>
                    <a:pt x="736" y="969"/>
                  </a:lnTo>
                  <a:lnTo>
                    <a:pt x="745" y="966"/>
                  </a:lnTo>
                  <a:lnTo>
                    <a:pt x="765" y="964"/>
                  </a:lnTo>
                  <a:lnTo>
                    <a:pt x="771" y="964"/>
                  </a:lnTo>
                  <a:lnTo>
                    <a:pt x="776" y="965"/>
                  </a:lnTo>
                  <a:lnTo>
                    <a:pt x="780" y="973"/>
                  </a:lnTo>
                  <a:lnTo>
                    <a:pt x="783" y="985"/>
                  </a:lnTo>
                  <a:lnTo>
                    <a:pt x="783" y="994"/>
                  </a:lnTo>
                  <a:lnTo>
                    <a:pt x="779" y="1000"/>
                  </a:lnTo>
                  <a:lnTo>
                    <a:pt x="775" y="1004"/>
                  </a:lnTo>
                  <a:lnTo>
                    <a:pt x="771" y="1007"/>
                  </a:lnTo>
                  <a:lnTo>
                    <a:pt x="768" y="1012"/>
                  </a:lnTo>
                  <a:lnTo>
                    <a:pt x="763" y="1019"/>
                  </a:lnTo>
                  <a:lnTo>
                    <a:pt x="756" y="1030"/>
                  </a:lnTo>
                  <a:lnTo>
                    <a:pt x="747" y="1043"/>
                  </a:lnTo>
                  <a:lnTo>
                    <a:pt x="737" y="1054"/>
                  </a:lnTo>
                  <a:lnTo>
                    <a:pt x="734" y="1058"/>
                  </a:lnTo>
                  <a:lnTo>
                    <a:pt x="732" y="1061"/>
                  </a:lnTo>
                  <a:lnTo>
                    <a:pt x="730" y="1062"/>
                  </a:lnTo>
                  <a:lnTo>
                    <a:pt x="730" y="1061"/>
                  </a:lnTo>
                  <a:lnTo>
                    <a:pt x="731" y="1059"/>
                  </a:lnTo>
                  <a:lnTo>
                    <a:pt x="730" y="1058"/>
                  </a:lnTo>
                  <a:lnTo>
                    <a:pt x="729" y="1058"/>
                  </a:lnTo>
                  <a:lnTo>
                    <a:pt x="727" y="1059"/>
                  </a:lnTo>
                  <a:lnTo>
                    <a:pt x="715" y="1066"/>
                  </a:lnTo>
                  <a:lnTo>
                    <a:pt x="711" y="1067"/>
                  </a:lnTo>
                  <a:lnTo>
                    <a:pt x="707" y="1071"/>
                  </a:lnTo>
                  <a:lnTo>
                    <a:pt x="701" y="1078"/>
                  </a:lnTo>
                  <a:lnTo>
                    <a:pt x="672" y="1107"/>
                  </a:lnTo>
                  <a:lnTo>
                    <a:pt x="667" y="1111"/>
                  </a:lnTo>
                  <a:lnTo>
                    <a:pt x="665" y="1113"/>
                  </a:lnTo>
                  <a:lnTo>
                    <a:pt x="662" y="1115"/>
                  </a:lnTo>
                  <a:lnTo>
                    <a:pt x="661" y="1117"/>
                  </a:lnTo>
                  <a:lnTo>
                    <a:pt x="658" y="1121"/>
                  </a:lnTo>
                  <a:lnTo>
                    <a:pt x="652" y="1131"/>
                  </a:lnTo>
                  <a:lnTo>
                    <a:pt x="646" y="1143"/>
                  </a:lnTo>
                  <a:lnTo>
                    <a:pt x="641" y="1155"/>
                  </a:lnTo>
                  <a:lnTo>
                    <a:pt x="636" y="1164"/>
                  </a:lnTo>
                  <a:lnTo>
                    <a:pt x="634" y="1170"/>
                  </a:lnTo>
                  <a:lnTo>
                    <a:pt x="634" y="1177"/>
                  </a:lnTo>
                  <a:lnTo>
                    <a:pt x="636" y="1186"/>
                  </a:lnTo>
                  <a:lnTo>
                    <a:pt x="638" y="1195"/>
                  </a:lnTo>
                  <a:lnTo>
                    <a:pt x="641" y="1202"/>
                  </a:lnTo>
                  <a:lnTo>
                    <a:pt x="642" y="1209"/>
                  </a:lnTo>
                  <a:lnTo>
                    <a:pt x="646" y="1219"/>
                  </a:lnTo>
                  <a:lnTo>
                    <a:pt x="650" y="1231"/>
                  </a:lnTo>
                  <a:lnTo>
                    <a:pt x="651" y="1244"/>
                  </a:lnTo>
                  <a:lnTo>
                    <a:pt x="650" y="1254"/>
                  </a:lnTo>
                  <a:lnTo>
                    <a:pt x="644" y="1262"/>
                  </a:lnTo>
                  <a:lnTo>
                    <a:pt x="637" y="1269"/>
                  </a:lnTo>
                  <a:lnTo>
                    <a:pt x="627" y="1277"/>
                  </a:lnTo>
                  <a:lnTo>
                    <a:pt x="618" y="1283"/>
                  </a:lnTo>
                  <a:lnTo>
                    <a:pt x="611" y="1288"/>
                  </a:lnTo>
                  <a:lnTo>
                    <a:pt x="608" y="1289"/>
                  </a:lnTo>
                  <a:lnTo>
                    <a:pt x="582" y="1326"/>
                  </a:lnTo>
                  <a:lnTo>
                    <a:pt x="578" y="1333"/>
                  </a:lnTo>
                  <a:lnTo>
                    <a:pt x="574" y="1342"/>
                  </a:lnTo>
                  <a:lnTo>
                    <a:pt x="569" y="1351"/>
                  </a:lnTo>
                  <a:lnTo>
                    <a:pt x="565" y="1358"/>
                  </a:lnTo>
                  <a:lnTo>
                    <a:pt x="558" y="1371"/>
                  </a:lnTo>
                  <a:lnTo>
                    <a:pt x="555" y="1378"/>
                  </a:lnTo>
                  <a:lnTo>
                    <a:pt x="553" y="1387"/>
                  </a:lnTo>
                  <a:lnTo>
                    <a:pt x="552" y="1393"/>
                  </a:lnTo>
                  <a:lnTo>
                    <a:pt x="552" y="1407"/>
                  </a:lnTo>
                  <a:lnTo>
                    <a:pt x="550" y="1417"/>
                  </a:lnTo>
                  <a:lnTo>
                    <a:pt x="550" y="1429"/>
                  </a:lnTo>
                  <a:lnTo>
                    <a:pt x="549" y="1436"/>
                  </a:lnTo>
                  <a:lnTo>
                    <a:pt x="547" y="1441"/>
                  </a:lnTo>
                  <a:lnTo>
                    <a:pt x="542" y="1445"/>
                  </a:lnTo>
                  <a:lnTo>
                    <a:pt x="534" y="1446"/>
                  </a:lnTo>
                  <a:lnTo>
                    <a:pt x="529" y="1449"/>
                  </a:lnTo>
                  <a:lnTo>
                    <a:pt x="524" y="1450"/>
                  </a:lnTo>
                  <a:lnTo>
                    <a:pt x="521" y="1451"/>
                  </a:lnTo>
                  <a:lnTo>
                    <a:pt x="514" y="1456"/>
                  </a:lnTo>
                  <a:lnTo>
                    <a:pt x="511" y="1457"/>
                  </a:lnTo>
                  <a:lnTo>
                    <a:pt x="508" y="1461"/>
                  </a:lnTo>
                  <a:lnTo>
                    <a:pt x="506" y="1461"/>
                  </a:lnTo>
                  <a:lnTo>
                    <a:pt x="504" y="1462"/>
                  </a:lnTo>
                  <a:lnTo>
                    <a:pt x="498" y="1466"/>
                  </a:lnTo>
                  <a:lnTo>
                    <a:pt x="490" y="1473"/>
                  </a:lnTo>
                  <a:lnTo>
                    <a:pt x="481" y="1481"/>
                  </a:lnTo>
                  <a:lnTo>
                    <a:pt x="474" y="1490"/>
                  </a:lnTo>
                  <a:lnTo>
                    <a:pt x="467" y="1498"/>
                  </a:lnTo>
                  <a:lnTo>
                    <a:pt x="464" y="1500"/>
                  </a:lnTo>
                  <a:lnTo>
                    <a:pt x="459" y="1500"/>
                  </a:lnTo>
                  <a:lnTo>
                    <a:pt x="451" y="1499"/>
                  </a:lnTo>
                  <a:lnTo>
                    <a:pt x="442" y="1500"/>
                  </a:lnTo>
                  <a:lnTo>
                    <a:pt x="415" y="1505"/>
                  </a:lnTo>
                  <a:lnTo>
                    <a:pt x="402" y="1506"/>
                  </a:lnTo>
                  <a:lnTo>
                    <a:pt x="387" y="1506"/>
                  </a:lnTo>
                  <a:lnTo>
                    <a:pt x="381" y="1505"/>
                  </a:lnTo>
                  <a:lnTo>
                    <a:pt x="376" y="1503"/>
                  </a:lnTo>
                  <a:lnTo>
                    <a:pt x="371" y="1498"/>
                  </a:lnTo>
                  <a:lnTo>
                    <a:pt x="371" y="1478"/>
                  </a:lnTo>
                  <a:lnTo>
                    <a:pt x="373" y="1469"/>
                  </a:lnTo>
                  <a:lnTo>
                    <a:pt x="375" y="1464"/>
                  </a:lnTo>
                  <a:lnTo>
                    <a:pt x="376" y="1460"/>
                  </a:lnTo>
                  <a:lnTo>
                    <a:pt x="376" y="1457"/>
                  </a:lnTo>
                  <a:lnTo>
                    <a:pt x="371" y="1450"/>
                  </a:lnTo>
                  <a:lnTo>
                    <a:pt x="368" y="1444"/>
                  </a:lnTo>
                  <a:lnTo>
                    <a:pt x="363" y="1432"/>
                  </a:lnTo>
                  <a:lnTo>
                    <a:pt x="356" y="1417"/>
                  </a:lnTo>
                  <a:lnTo>
                    <a:pt x="352" y="1411"/>
                  </a:lnTo>
                  <a:lnTo>
                    <a:pt x="351" y="1406"/>
                  </a:lnTo>
                  <a:lnTo>
                    <a:pt x="348" y="1402"/>
                  </a:lnTo>
                  <a:lnTo>
                    <a:pt x="347" y="1400"/>
                  </a:lnTo>
                  <a:lnTo>
                    <a:pt x="346" y="1398"/>
                  </a:lnTo>
                  <a:lnTo>
                    <a:pt x="346" y="1403"/>
                  </a:lnTo>
                  <a:lnTo>
                    <a:pt x="344" y="1403"/>
                  </a:lnTo>
                  <a:lnTo>
                    <a:pt x="341" y="1396"/>
                  </a:lnTo>
                  <a:lnTo>
                    <a:pt x="338" y="1388"/>
                  </a:lnTo>
                  <a:lnTo>
                    <a:pt x="339" y="1381"/>
                  </a:lnTo>
                  <a:lnTo>
                    <a:pt x="339" y="1376"/>
                  </a:lnTo>
                  <a:lnTo>
                    <a:pt x="338" y="1368"/>
                  </a:lnTo>
                  <a:lnTo>
                    <a:pt x="331" y="1338"/>
                  </a:lnTo>
                  <a:lnTo>
                    <a:pt x="329" y="1332"/>
                  </a:lnTo>
                  <a:lnTo>
                    <a:pt x="327" y="1327"/>
                  </a:lnTo>
                  <a:lnTo>
                    <a:pt x="324" y="1319"/>
                  </a:lnTo>
                  <a:lnTo>
                    <a:pt x="321" y="1309"/>
                  </a:lnTo>
                  <a:lnTo>
                    <a:pt x="315" y="1298"/>
                  </a:lnTo>
                  <a:lnTo>
                    <a:pt x="312" y="1287"/>
                  </a:lnTo>
                  <a:lnTo>
                    <a:pt x="308" y="1278"/>
                  </a:lnTo>
                  <a:lnTo>
                    <a:pt x="307" y="1274"/>
                  </a:lnTo>
                  <a:lnTo>
                    <a:pt x="307" y="1270"/>
                  </a:lnTo>
                  <a:lnTo>
                    <a:pt x="312" y="1258"/>
                  </a:lnTo>
                  <a:lnTo>
                    <a:pt x="315" y="1250"/>
                  </a:lnTo>
                  <a:lnTo>
                    <a:pt x="333" y="1224"/>
                  </a:lnTo>
                  <a:lnTo>
                    <a:pt x="341" y="1204"/>
                  </a:lnTo>
                  <a:lnTo>
                    <a:pt x="341" y="1200"/>
                  </a:lnTo>
                  <a:lnTo>
                    <a:pt x="339" y="1192"/>
                  </a:lnTo>
                  <a:lnTo>
                    <a:pt x="339" y="1179"/>
                  </a:lnTo>
                  <a:lnTo>
                    <a:pt x="338" y="1172"/>
                  </a:lnTo>
                  <a:lnTo>
                    <a:pt x="337" y="1164"/>
                  </a:lnTo>
                  <a:lnTo>
                    <a:pt x="334" y="1151"/>
                  </a:lnTo>
                  <a:lnTo>
                    <a:pt x="333" y="1140"/>
                  </a:lnTo>
                  <a:lnTo>
                    <a:pt x="332" y="1136"/>
                  </a:lnTo>
                  <a:lnTo>
                    <a:pt x="332" y="1133"/>
                  </a:lnTo>
                  <a:lnTo>
                    <a:pt x="329" y="1132"/>
                  </a:lnTo>
                  <a:lnTo>
                    <a:pt x="328" y="1131"/>
                  </a:lnTo>
                  <a:lnTo>
                    <a:pt x="322" y="1131"/>
                  </a:lnTo>
                  <a:lnTo>
                    <a:pt x="315" y="1125"/>
                  </a:lnTo>
                  <a:lnTo>
                    <a:pt x="308" y="1120"/>
                  </a:lnTo>
                  <a:lnTo>
                    <a:pt x="299" y="1112"/>
                  </a:lnTo>
                  <a:lnTo>
                    <a:pt x="290" y="1106"/>
                  </a:lnTo>
                  <a:lnTo>
                    <a:pt x="284" y="1098"/>
                  </a:lnTo>
                  <a:lnTo>
                    <a:pt x="279" y="1092"/>
                  </a:lnTo>
                  <a:lnTo>
                    <a:pt x="279" y="1084"/>
                  </a:lnTo>
                  <a:lnTo>
                    <a:pt x="283" y="1078"/>
                  </a:lnTo>
                  <a:lnTo>
                    <a:pt x="288" y="1073"/>
                  </a:lnTo>
                  <a:lnTo>
                    <a:pt x="293" y="1069"/>
                  </a:lnTo>
                  <a:lnTo>
                    <a:pt x="294" y="1067"/>
                  </a:lnTo>
                  <a:lnTo>
                    <a:pt x="297" y="1066"/>
                  </a:lnTo>
                  <a:lnTo>
                    <a:pt x="300" y="1062"/>
                  </a:lnTo>
                  <a:lnTo>
                    <a:pt x="302" y="1062"/>
                  </a:lnTo>
                  <a:lnTo>
                    <a:pt x="302" y="1059"/>
                  </a:lnTo>
                  <a:lnTo>
                    <a:pt x="300" y="1052"/>
                  </a:lnTo>
                  <a:lnTo>
                    <a:pt x="298" y="1042"/>
                  </a:lnTo>
                  <a:lnTo>
                    <a:pt x="294" y="1034"/>
                  </a:lnTo>
                  <a:lnTo>
                    <a:pt x="289" y="1032"/>
                  </a:lnTo>
                  <a:lnTo>
                    <a:pt x="259" y="1032"/>
                  </a:lnTo>
                  <a:lnTo>
                    <a:pt x="258" y="1030"/>
                  </a:lnTo>
                  <a:lnTo>
                    <a:pt x="255" y="1029"/>
                  </a:lnTo>
                  <a:lnTo>
                    <a:pt x="248" y="1027"/>
                  </a:lnTo>
                  <a:lnTo>
                    <a:pt x="245" y="1025"/>
                  </a:lnTo>
                  <a:lnTo>
                    <a:pt x="241" y="1022"/>
                  </a:lnTo>
                  <a:lnTo>
                    <a:pt x="240" y="1019"/>
                  </a:lnTo>
                  <a:lnTo>
                    <a:pt x="238" y="1017"/>
                  </a:lnTo>
                  <a:lnTo>
                    <a:pt x="235" y="1015"/>
                  </a:lnTo>
                  <a:lnTo>
                    <a:pt x="233" y="1013"/>
                  </a:lnTo>
                  <a:lnTo>
                    <a:pt x="230" y="1012"/>
                  </a:lnTo>
                  <a:lnTo>
                    <a:pt x="229" y="1010"/>
                  </a:lnTo>
                  <a:lnTo>
                    <a:pt x="225" y="1010"/>
                  </a:lnTo>
                  <a:lnTo>
                    <a:pt x="216" y="1012"/>
                  </a:lnTo>
                  <a:lnTo>
                    <a:pt x="206" y="1013"/>
                  </a:lnTo>
                  <a:lnTo>
                    <a:pt x="195" y="1014"/>
                  </a:lnTo>
                  <a:lnTo>
                    <a:pt x="185" y="1015"/>
                  </a:lnTo>
                  <a:lnTo>
                    <a:pt x="174" y="1018"/>
                  </a:lnTo>
                  <a:lnTo>
                    <a:pt x="146" y="1020"/>
                  </a:lnTo>
                  <a:lnTo>
                    <a:pt x="136" y="1022"/>
                  </a:lnTo>
                  <a:lnTo>
                    <a:pt x="132" y="1022"/>
                  </a:lnTo>
                  <a:lnTo>
                    <a:pt x="68" y="988"/>
                  </a:lnTo>
                  <a:lnTo>
                    <a:pt x="67" y="985"/>
                  </a:lnTo>
                  <a:lnTo>
                    <a:pt x="62" y="979"/>
                  </a:lnTo>
                  <a:lnTo>
                    <a:pt x="43" y="953"/>
                  </a:lnTo>
                  <a:lnTo>
                    <a:pt x="40" y="948"/>
                  </a:lnTo>
                  <a:lnTo>
                    <a:pt x="38" y="940"/>
                  </a:lnTo>
                  <a:lnTo>
                    <a:pt x="33" y="929"/>
                  </a:lnTo>
                  <a:lnTo>
                    <a:pt x="27" y="916"/>
                  </a:lnTo>
                  <a:lnTo>
                    <a:pt x="20" y="902"/>
                  </a:lnTo>
                  <a:lnTo>
                    <a:pt x="13" y="892"/>
                  </a:lnTo>
                  <a:lnTo>
                    <a:pt x="4" y="880"/>
                  </a:lnTo>
                  <a:lnTo>
                    <a:pt x="2" y="868"/>
                  </a:lnTo>
                  <a:lnTo>
                    <a:pt x="0" y="861"/>
                  </a:lnTo>
                  <a:lnTo>
                    <a:pt x="0" y="856"/>
                  </a:lnTo>
                  <a:lnTo>
                    <a:pt x="2" y="847"/>
                  </a:lnTo>
                  <a:lnTo>
                    <a:pt x="4" y="834"/>
                  </a:lnTo>
                  <a:lnTo>
                    <a:pt x="7" y="819"/>
                  </a:lnTo>
                  <a:lnTo>
                    <a:pt x="12" y="792"/>
                  </a:lnTo>
                  <a:lnTo>
                    <a:pt x="13" y="782"/>
                  </a:lnTo>
                  <a:lnTo>
                    <a:pt x="17" y="767"/>
                  </a:lnTo>
                  <a:lnTo>
                    <a:pt x="20" y="758"/>
                  </a:lnTo>
                  <a:lnTo>
                    <a:pt x="24" y="753"/>
                  </a:lnTo>
                  <a:lnTo>
                    <a:pt x="29" y="748"/>
                  </a:lnTo>
                  <a:lnTo>
                    <a:pt x="38" y="743"/>
                  </a:lnTo>
                  <a:lnTo>
                    <a:pt x="46" y="738"/>
                  </a:lnTo>
                  <a:lnTo>
                    <a:pt x="52" y="735"/>
                  </a:lnTo>
                  <a:lnTo>
                    <a:pt x="61" y="731"/>
                  </a:lnTo>
                  <a:lnTo>
                    <a:pt x="69" y="726"/>
                  </a:lnTo>
                  <a:lnTo>
                    <a:pt x="76" y="723"/>
                  </a:lnTo>
                  <a:lnTo>
                    <a:pt x="81" y="719"/>
                  </a:lnTo>
                  <a:lnTo>
                    <a:pt x="86" y="711"/>
                  </a:lnTo>
                  <a:lnTo>
                    <a:pt x="91" y="705"/>
                  </a:lnTo>
                  <a:lnTo>
                    <a:pt x="94" y="699"/>
                  </a:lnTo>
                  <a:lnTo>
                    <a:pt x="97" y="694"/>
                  </a:lnTo>
                  <a:lnTo>
                    <a:pt x="100" y="688"/>
                  </a:lnTo>
                  <a:lnTo>
                    <a:pt x="102" y="679"/>
                  </a:lnTo>
                  <a:lnTo>
                    <a:pt x="107" y="667"/>
                  </a:lnTo>
                  <a:lnTo>
                    <a:pt x="111" y="659"/>
                  </a:lnTo>
                  <a:lnTo>
                    <a:pt x="116" y="650"/>
                  </a:lnTo>
                  <a:lnTo>
                    <a:pt x="120" y="646"/>
                  </a:lnTo>
                  <a:lnTo>
                    <a:pt x="127" y="641"/>
                  </a:lnTo>
                  <a:lnTo>
                    <a:pt x="137" y="637"/>
                  </a:lnTo>
                  <a:lnTo>
                    <a:pt x="150" y="636"/>
                  </a:lnTo>
                  <a:lnTo>
                    <a:pt x="155" y="636"/>
                  </a:lnTo>
                  <a:lnTo>
                    <a:pt x="160" y="639"/>
                  </a:lnTo>
                  <a:lnTo>
                    <a:pt x="161" y="639"/>
                  </a:lnTo>
                  <a:lnTo>
                    <a:pt x="162" y="640"/>
                  </a:lnTo>
                  <a:lnTo>
                    <a:pt x="162" y="642"/>
                  </a:lnTo>
                  <a:lnTo>
                    <a:pt x="207" y="642"/>
                  </a:lnTo>
                  <a:lnTo>
                    <a:pt x="210" y="641"/>
                  </a:lnTo>
                  <a:lnTo>
                    <a:pt x="211" y="641"/>
                  </a:lnTo>
                  <a:lnTo>
                    <a:pt x="214" y="640"/>
                  </a:lnTo>
                  <a:lnTo>
                    <a:pt x="216" y="640"/>
                  </a:lnTo>
                  <a:lnTo>
                    <a:pt x="221" y="637"/>
                  </a:lnTo>
                  <a:lnTo>
                    <a:pt x="230" y="635"/>
                  </a:lnTo>
                  <a:lnTo>
                    <a:pt x="245" y="630"/>
                  </a:lnTo>
                  <a:lnTo>
                    <a:pt x="253" y="628"/>
                  </a:lnTo>
                  <a:lnTo>
                    <a:pt x="261" y="627"/>
                  </a:lnTo>
                  <a:lnTo>
                    <a:pt x="269" y="623"/>
                  </a:lnTo>
                  <a:lnTo>
                    <a:pt x="278" y="621"/>
                  </a:lnTo>
                  <a:lnTo>
                    <a:pt x="288" y="621"/>
                  </a:lnTo>
                  <a:lnTo>
                    <a:pt x="295" y="622"/>
                  </a:lnTo>
                  <a:lnTo>
                    <a:pt x="299" y="623"/>
                  </a:lnTo>
                  <a:lnTo>
                    <a:pt x="341" y="628"/>
                  </a:lnTo>
                  <a:lnTo>
                    <a:pt x="341" y="630"/>
                  </a:lnTo>
                  <a:lnTo>
                    <a:pt x="342" y="631"/>
                  </a:lnTo>
                  <a:lnTo>
                    <a:pt x="344" y="636"/>
                  </a:lnTo>
                  <a:lnTo>
                    <a:pt x="344" y="640"/>
                  </a:lnTo>
                  <a:lnTo>
                    <a:pt x="346" y="642"/>
                  </a:lnTo>
                  <a:lnTo>
                    <a:pt x="346" y="647"/>
                  </a:lnTo>
                  <a:lnTo>
                    <a:pt x="344" y="650"/>
                  </a:lnTo>
                  <a:lnTo>
                    <a:pt x="343" y="654"/>
                  </a:lnTo>
                  <a:lnTo>
                    <a:pt x="341" y="659"/>
                  </a:lnTo>
                  <a:lnTo>
                    <a:pt x="339" y="662"/>
                  </a:lnTo>
                  <a:lnTo>
                    <a:pt x="341" y="665"/>
                  </a:lnTo>
                  <a:lnTo>
                    <a:pt x="342" y="669"/>
                  </a:lnTo>
                  <a:lnTo>
                    <a:pt x="344" y="670"/>
                  </a:lnTo>
                  <a:lnTo>
                    <a:pt x="348" y="674"/>
                  </a:lnTo>
                  <a:lnTo>
                    <a:pt x="349" y="674"/>
                  </a:lnTo>
                  <a:lnTo>
                    <a:pt x="371" y="686"/>
                  </a:lnTo>
                  <a:lnTo>
                    <a:pt x="385" y="699"/>
                  </a:lnTo>
                  <a:lnTo>
                    <a:pt x="412" y="715"/>
                  </a:lnTo>
                  <a:lnTo>
                    <a:pt x="435" y="720"/>
                  </a:lnTo>
                  <a:lnTo>
                    <a:pt x="456" y="689"/>
                  </a:lnTo>
                  <a:lnTo>
                    <a:pt x="466" y="688"/>
                  </a:lnTo>
                  <a:lnTo>
                    <a:pt x="479" y="696"/>
                  </a:lnTo>
                  <a:lnTo>
                    <a:pt x="506" y="709"/>
                  </a:lnTo>
                  <a:lnTo>
                    <a:pt x="531" y="714"/>
                  </a:lnTo>
                  <a:lnTo>
                    <a:pt x="535" y="714"/>
                  </a:lnTo>
                  <a:lnTo>
                    <a:pt x="543" y="713"/>
                  </a:lnTo>
                  <a:lnTo>
                    <a:pt x="553" y="711"/>
                  </a:lnTo>
                  <a:lnTo>
                    <a:pt x="563" y="711"/>
                  </a:lnTo>
                  <a:lnTo>
                    <a:pt x="568" y="713"/>
                  </a:lnTo>
                  <a:lnTo>
                    <a:pt x="574" y="714"/>
                  </a:lnTo>
                  <a:lnTo>
                    <a:pt x="584" y="715"/>
                  </a:lnTo>
                  <a:lnTo>
                    <a:pt x="601" y="715"/>
                  </a:lnTo>
                  <a:lnTo>
                    <a:pt x="606" y="713"/>
                  </a:lnTo>
                  <a:lnTo>
                    <a:pt x="608" y="710"/>
                  </a:lnTo>
                  <a:lnTo>
                    <a:pt x="612" y="708"/>
                  </a:lnTo>
                  <a:lnTo>
                    <a:pt x="614" y="705"/>
                  </a:lnTo>
                  <a:lnTo>
                    <a:pt x="617" y="704"/>
                  </a:lnTo>
                  <a:lnTo>
                    <a:pt x="619" y="701"/>
                  </a:lnTo>
                  <a:lnTo>
                    <a:pt x="621" y="695"/>
                  </a:lnTo>
                  <a:lnTo>
                    <a:pt x="619" y="684"/>
                  </a:lnTo>
                  <a:lnTo>
                    <a:pt x="617" y="671"/>
                  </a:lnTo>
                  <a:lnTo>
                    <a:pt x="612" y="662"/>
                  </a:lnTo>
                  <a:lnTo>
                    <a:pt x="604" y="652"/>
                  </a:lnTo>
                  <a:lnTo>
                    <a:pt x="602" y="650"/>
                  </a:lnTo>
                  <a:lnTo>
                    <a:pt x="598" y="647"/>
                  </a:lnTo>
                  <a:lnTo>
                    <a:pt x="596" y="646"/>
                  </a:lnTo>
                  <a:lnTo>
                    <a:pt x="558" y="646"/>
                  </a:lnTo>
                  <a:lnTo>
                    <a:pt x="553" y="645"/>
                  </a:lnTo>
                  <a:lnTo>
                    <a:pt x="545" y="644"/>
                  </a:lnTo>
                  <a:lnTo>
                    <a:pt x="539" y="641"/>
                  </a:lnTo>
                  <a:lnTo>
                    <a:pt x="534" y="637"/>
                  </a:lnTo>
                  <a:lnTo>
                    <a:pt x="528" y="632"/>
                  </a:lnTo>
                  <a:lnTo>
                    <a:pt x="516" y="621"/>
                  </a:lnTo>
                  <a:lnTo>
                    <a:pt x="514" y="616"/>
                  </a:lnTo>
                  <a:lnTo>
                    <a:pt x="516" y="611"/>
                  </a:lnTo>
                  <a:lnTo>
                    <a:pt x="523" y="606"/>
                  </a:lnTo>
                  <a:lnTo>
                    <a:pt x="548" y="596"/>
                  </a:lnTo>
                  <a:lnTo>
                    <a:pt x="555" y="593"/>
                  </a:lnTo>
                  <a:lnTo>
                    <a:pt x="563" y="590"/>
                  </a:lnTo>
                  <a:lnTo>
                    <a:pt x="567" y="590"/>
                  </a:lnTo>
                  <a:lnTo>
                    <a:pt x="587" y="587"/>
                  </a:lnTo>
                  <a:lnTo>
                    <a:pt x="596" y="583"/>
                  </a:lnTo>
                  <a:lnTo>
                    <a:pt x="602" y="581"/>
                  </a:lnTo>
                  <a:lnTo>
                    <a:pt x="607" y="581"/>
                  </a:lnTo>
                  <a:lnTo>
                    <a:pt x="616" y="585"/>
                  </a:lnTo>
                  <a:lnTo>
                    <a:pt x="629" y="590"/>
                  </a:lnTo>
                  <a:lnTo>
                    <a:pt x="641" y="593"/>
                  </a:lnTo>
                  <a:lnTo>
                    <a:pt x="653" y="600"/>
                  </a:lnTo>
                  <a:lnTo>
                    <a:pt x="658" y="601"/>
                  </a:lnTo>
                  <a:lnTo>
                    <a:pt x="665" y="602"/>
                  </a:lnTo>
                  <a:lnTo>
                    <a:pt x="672" y="601"/>
                  </a:lnTo>
                  <a:lnTo>
                    <a:pt x="681" y="597"/>
                  </a:lnTo>
                  <a:lnTo>
                    <a:pt x="690" y="592"/>
                  </a:lnTo>
                  <a:lnTo>
                    <a:pt x="697" y="587"/>
                  </a:lnTo>
                  <a:lnTo>
                    <a:pt x="702" y="583"/>
                  </a:lnTo>
                  <a:lnTo>
                    <a:pt x="705" y="582"/>
                  </a:lnTo>
                  <a:lnTo>
                    <a:pt x="663" y="546"/>
                  </a:lnTo>
                  <a:lnTo>
                    <a:pt x="662" y="546"/>
                  </a:lnTo>
                  <a:lnTo>
                    <a:pt x="658" y="542"/>
                  </a:lnTo>
                  <a:lnTo>
                    <a:pt x="657" y="539"/>
                  </a:lnTo>
                  <a:lnTo>
                    <a:pt x="657" y="536"/>
                  </a:lnTo>
                  <a:lnTo>
                    <a:pt x="658" y="532"/>
                  </a:lnTo>
                  <a:lnTo>
                    <a:pt x="661" y="522"/>
                  </a:lnTo>
                  <a:lnTo>
                    <a:pt x="662" y="518"/>
                  </a:lnTo>
                  <a:lnTo>
                    <a:pt x="662" y="515"/>
                  </a:lnTo>
                  <a:lnTo>
                    <a:pt x="661" y="513"/>
                  </a:lnTo>
                  <a:lnTo>
                    <a:pt x="660" y="512"/>
                  </a:lnTo>
                  <a:lnTo>
                    <a:pt x="657" y="510"/>
                  </a:lnTo>
                  <a:lnTo>
                    <a:pt x="644" y="510"/>
                  </a:lnTo>
                  <a:lnTo>
                    <a:pt x="642" y="513"/>
                  </a:lnTo>
                  <a:lnTo>
                    <a:pt x="638" y="514"/>
                  </a:lnTo>
                  <a:lnTo>
                    <a:pt x="636" y="517"/>
                  </a:lnTo>
                  <a:lnTo>
                    <a:pt x="634" y="520"/>
                  </a:lnTo>
                  <a:lnTo>
                    <a:pt x="632" y="522"/>
                  </a:lnTo>
                  <a:lnTo>
                    <a:pt x="631" y="524"/>
                  </a:lnTo>
                  <a:lnTo>
                    <a:pt x="612" y="544"/>
                  </a:lnTo>
                  <a:lnTo>
                    <a:pt x="611" y="542"/>
                  </a:lnTo>
                  <a:lnTo>
                    <a:pt x="608" y="538"/>
                  </a:lnTo>
                  <a:lnTo>
                    <a:pt x="604" y="530"/>
                  </a:lnTo>
                  <a:lnTo>
                    <a:pt x="599" y="524"/>
                  </a:lnTo>
                  <a:lnTo>
                    <a:pt x="596" y="518"/>
                  </a:lnTo>
                  <a:lnTo>
                    <a:pt x="591" y="514"/>
                  </a:lnTo>
                  <a:lnTo>
                    <a:pt x="583" y="514"/>
                  </a:lnTo>
                  <a:lnTo>
                    <a:pt x="575" y="515"/>
                  </a:lnTo>
                  <a:lnTo>
                    <a:pt x="568" y="519"/>
                  </a:lnTo>
                  <a:lnTo>
                    <a:pt x="567" y="522"/>
                  </a:lnTo>
                  <a:lnTo>
                    <a:pt x="562" y="527"/>
                  </a:lnTo>
                  <a:lnTo>
                    <a:pt x="559" y="530"/>
                  </a:lnTo>
                  <a:lnTo>
                    <a:pt x="557" y="533"/>
                  </a:lnTo>
                  <a:lnTo>
                    <a:pt x="554" y="534"/>
                  </a:lnTo>
                  <a:lnTo>
                    <a:pt x="553" y="537"/>
                  </a:lnTo>
                  <a:lnTo>
                    <a:pt x="550" y="538"/>
                  </a:lnTo>
                  <a:lnTo>
                    <a:pt x="549" y="541"/>
                  </a:lnTo>
                  <a:lnTo>
                    <a:pt x="542" y="546"/>
                  </a:lnTo>
                  <a:lnTo>
                    <a:pt x="537" y="549"/>
                  </a:lnTo>
                  <a:lnTo>
                    <a:pt x="534" y="552"/>
                  </a:lnTo>
                  <a:lnTo>
                    <a:pt x="533" y="554"/>
                  </a:lnTo>
                  <a:lnTo>
                    <a:pt x="533" y="558"/>
                  </a:lnTo>
                  <a:lnTo>
                    <a:pt x="535" y="561"/>
                  </a:lnTo>
                  <a:lnTo>
                    <a:pt x="542" y="574"/>
                  </a:lnTo>
                  <a:lnTo>
                    <a:pt x="538" y="578"/>
                  </a:lnTo>
                  <a:lnTo>
                    <a:pt x="535" y="579"/>
                  </a:lnTo>
                  <a:lnTo>
                    <a:pt x="533" y="582"/>
                  </a:lnTo>
                  <a:lnTo>
                    <a:pt x="530" y="583"/>
                  </a:lnTo>
                  <a:lnTo>
                    <a:pt x="524" y="585"/>
                  </a:lnTo>
                  <a:lnTo>
                    <a:pt x="515" y="586"/>
                  </a:lnTo>
                  <a:lnTo>
                    <a:pt x="505" y="587"/>
                  </a:lnTo>
                  <a:lnTo>
                    <a:pt x="499" y="588"/>
                  </a:lnTo>
                  <a:lnTo>
                    <a:pt x="496" y="590"/>
                  </a:lnTo>
                  <a:lnTo>
                    <a:pt x="493" y="593"/>
                  </a:lnTo>
                  <a:lnTo>
                    <a:pt x="491" y="596"/>
                  </a:lnTo>
                  <a:lnTo>
                    <a:pt x="489" y="598"/>
                  </a:lnTo>
                  <a:lnTo>
                    <a:pt x="486" y="603"/>
                  </a:lnTo>
                  <a:lnTo>
                    <a:pt x="490" y="616"/>
                  </a:lnTo>
                  <a:lnTo>
                    <a:pt x="493" y="627"/>
                  </a:lnTo>
                  <a:lnTo>
                    <a:pt x="490" y="628"/>
                  </a:lnTo>
                  <a:lnTo>
                    <a:pt x="489" y="630"/>
                  </a:lnTo>
                  <a:lnTo>
                    <a:pt x="485" y="631"/>
                  </a:lnTo>
                  <a:lnTo>
                    <a:pt x="483" y="632"/>
                  </a:lnTo>
                  <a:lnTo>
                    <a:pt x="479" y="633"/>
                  </a:lnTo>
                  <a:lnTo>
                    <a:pt x="460" y="633"/>
                  </a:lnTo>
                  <a:lnTo>
                    <a:pt x="456" y="623"/>
                  </a:lnTo>
                  <a:lnTo>
                    <a:pt x="447" y="597"/>
                  </a:lnTo>
                  <a:lnTo>
                    <a:pt x="440" y="582"/>
                  </a:lnTo>
                  <a:lnTo>
                    <a:pt x="437" y="576"/>
                  </a:lnTo>
                  <a:lnTo>
                    <a:pt x="435" y="572"/>
                  </a:lnTo>
                  <a:lnTo>
                    <a:pt x="434" y="571"/>
                  </a:lnTo>
                  <a:lnTo>
                    <a:pt x="432" y="568"/>
                  </a:lnTo>
                  <a:lnTo>
                    <a:pt x="430" y="566"/>
                  </a:lnTo>
                  <a:lnTo>
                    <a:pt x="427" y="562"/>
                  </a:lnTo>
                  <a:lnTo>
                    <a:pt x="426" y="559"/>
                  </a:lnTo>
                  <a:lnTo>
                    <a:pt x="423" y="558"/>
                  </a:lnTo>
                  <a:lnTo>
                    <a:pt x="422" y="556"/>
                  </a:lnTo>
                  <a:lnTo>
                    <a:pt x="392" y="533"/>
                  </a:lnTo>
                  <a:lnTo>
                    <a:pt x="385" y="529"/>
                  </a:lnTo>
                  <a:lnTo>
                    <a:pt x="378" y="525"/>
                  </a:lnTo>
                  <a:lnTo>
                    <a:pt x="371" y="522"/>
                  </a:lnTo>
                  <a:lnTo>
                    <a:pt x="359" y="518"/>
                  </a:lnTo>
                  <a:lnTo>
                    <a:pt x="358" y="520"/>
                  </a:lnTo>
                  <a:lnTo>
                    <a:pt x="363" y="533"/>
                  </a:lnTo>
                  <a:lnTo>
                    <a:pt x="367" y="539"/>
                  </a:lnTo>
                  <a:lnTo>
                    <a:pt x="369" y="544"/>
                  </a:lnTo>
                  <a:lnTo>
                    <a:pt x="371" y="546"/>
                  </a:lnTo>
                  <a:lnTo>
                    <a:pt x="431" y="586"/>
                  </a:lnTo>
                  <a:lnTo>
                    <a:pt x="427" y="597"/>
                  </a:lnTo>
                  <a:lnTo>
                    <a:pt x="410" y="595"/>
                  </a:lnTo>
                  <a:lnTo>
                    <a:pt x="402" y="620"/>
                  </a:lnTo>
                  <a:lnTo>
                    <a:pt x="393" y="612"/>
                  </a:lnTo>
                  <a:lnTo>
                    <a:pt x="398" y="597"/>
                  </a:lnTo>
                  <a:lnTo>
                    <a:pt x="397" y="595"/>
                  </a:lnTo>
                  <a:lnTo>
                    <a:pt x="393" y="588"/>
                  </a:lnTo>
                  <a:lnTo>
                    <a:pt x="387" y="579"/>
                  </a:lnTo>
                  <a:lnTo>
                    <a:pt x="382" y="573"/>
                  </a:lnTo>
                  <a:lnTo>
                    <a:pt x="378" y="568"/>
                  </a:lnTo>
                  <a:lnTo>
                    <a:pt x="373" y="564"/>
                  </a:lnTo>
                  <a:lnTo>
                    <a:pt x="366" y="559"/>
                  </a:lnTo>
                  <a:lnTo>
                    <a:pt x="357" y="553"/>
                  </a:lnTo>
                  <a:lnTo>
                    <a:pt x="351" y="547"/>
                  </a:lnTo>
                  <a:lnTo>
                    <a:pt x="343" y="542"/>
                  </a:lnTo>
                  <a:lnTo>
                    <a:pt x="336" y="538"/>
                  </a:lnTo>
                  <a:lnTo>
                    <a:pt x="329" y="536"/>
                  </a:lnTo>
                  <a:lnTo>
                    <a:pt x="327" y="534"/>
                  </a:lnTo>
                  <a:lnTo>
                    <a:pt x="307" y="537"/>
                  </a:lnTo>
                  <a:lnTo>
                    <a:pt x="285" y="542"/>
                  </a:lnTo>
                  <a:lnTo>
                    <a:pt x="284" y="542"/>
                  </a:lnTo>
                  <a:lnTo>
                    <a:pt x="283" y="541"/>
                  </a:lnTo>
                  <a:lnTo>
                    <a:pt x="280" y="541"/>
                  </a:lnTo>
                  <a:lnTo>
                    <a:pt x="278" y="538"/>
                  </a:lnTo>
                  <a:lnTo>
                    <a:pt x="273" y="537"/>
                  </a:lnTo>
                  <a:lnTo>
                    <a:pt x="269" y="536"/>
                  </a:lnTo>
                  <a:lnTo>
                    <a:pt x="265" y="537"/>
                  </a:lnTo>
                  <a:lnTo>
                    <a:pt x="264" y="537"/>
                  </a:lnTo>
                  <a:lnTo>
                    <a:pt x="263" y="538"/>
                  </a:lnTo>
                  <a:lnTo>
                    <a:pt x="261" y="541"/>
                  </a:lnTo>
                  <a:lnTo>
                    <a:pt x="261" y="544"/>
                  </a:lnTo>
                  <a:lnTo>
                    <a:pt x="246" y="552"/>
                  </a:lnTo>
                  <a:lnTo>
                    <a:pt x="221" y="573"/>
                  </a:lnTo>
                  <a:lnTo>
                    <a:pt x="220" y="576"/>
                  </a:lnTo>
                  <a:lnTo>
                    <a:pt x="215" y="581"/>
                  </a:lnTo>
                  <a:lnTo>
                    <a:pt x="209" y="588"/>
                  </a:lnTo>
                  <a:lnTo>
                    <a:pt x="201" y="597"/>
                  </a:lnTo>
                  <a:lnTo>
                    <a:pt x="190" y="605"/>
                  </a:lnTo>
                  <a:lnTo>
                    <a:pt x="181" y="607"/>
                  </a:lnTo>
                  <a:lnTo>
                    <a:pt x="172" y="607"/>
                  </a:lnTo>
                  <a:lnTo>
                    <a:pt x="166" y="606"/>
                  </a:lnTo>
                  <a:lnTo>
                    <a:pt x="155" y="605"/>
                  </a:lnTo>
                  <a:lnTo>
                    <a:pt x="127" y="595"/>
                  </a:lnTo>
                  <a:lnTo>
                    <a:pt x="115" y="586"/>
                  </a:lnTo>
                  <a:lnTo>
                    <a:pt x="107" y="574"/>
                  </a:lnTo>
                  <a:lnTo>
                    <a:pt x="103" y="563"/>
                  </a:lnTo>
                  <a:lnTo>
                    <a:pt x="105" y="556"/>
                  </a:lnTo>
                  <a:lnTo>
                    <a:pt x="107" y="549"/>
                  </a:lnTo>
                  <a:lnTo>
                    <a:pt x="110" y="546"/>
                  </a:lnTo>
                  <a:lnTo>
                    <a:pt x="113" y="543"/>
                  </a:lnTo>
                  <a:lnTo>
                    <a:pt x="116" y="541"/>
                  </a:lnTo>
                  <a:lnTo>
                    <a:pt x="121" y="538"/>
                  </a:lnTo>
                  <a:lnTo>
                    <a:pt x="127" y="534"/>
                  </a:lnTo>
                  <a:lnTo>
                    <a:pt x="132" y="530"/>
                  </a:lnTo>
                  <a:lnTo>
                    <a:pt x="136" y="528"/>
                  </a:lnTo>
                  <a:lnTo>
                    <a:pt x="141" y="525"/>
                  </a:lnTo>
                  <a:lnTo>
                    <a:pt x="147" y="523"/>
                  </a:lnTo>
                  <a:lnTo>
                    <a:pt x="153" y="519"/>
                  </a:lnTo>
                  <a:lnTo>
                    <a:pt x="161" y="515"/>
                  </a:lnTo>
                  <a:lnTo>
                    <a:pt x="187" y="515"/>
                  </a:lnTo>
                  <a:lnTo>
                    <a:pt x="200" y="513"/>
                  </a:lnTo>
                  <a:lnTo>
                    <a:pt x="210" y="510"/>
                  </a:lnTo>
                  <a:lnTo>
                    <a:pt x="214" y="507"/>
                  </a:lnTo>
                  <a:lnTo>
                    <a:pt x="214" y="502"/>
                  </a:lnTo>
                  <a:lnTo>
                    <a:pt x="211" y="495"/>
                  </a:lnTo>
                  <a:lnTo>
                    <a:pt x="206" y="489"/>
                  </a:lnTo>
                  <a:lnTo>
                    <a:pt x="197" y="480"/>
                  </a:lnTo>
                  <a:lnTo>
                    <a:pt x="192" y="476"/>
                  </a:lnTo>
                  <a:lnTo>
                    <a:pt x="186" y="471"/>
                  </a:lnTo>
                  <a:lnTo>
                    <a:pt x="180" y="465"/>
                  </a:lnTo>
                  <a:lnTo>
                    <a:pt x="172" y="460"/>
                  </a:lnTo>
                  <a:lnTo>
                    <a:pt x="169" y="456"/>
                  </a:lnTo>
                  <a:lnTo>
                    <a:pt x="166" y="455"/>
                  </a:lnTo>
                  <a:lnTo>
                    <a:pt x="177" y="455"/>
                  </a:lnTo>
                  <a:lnTo>
                    <a:pt x="187" y="454"/>
                  </a:lnTo>
                  <a:lnTo>
                    <a:pt x="202" y="454"/>
                  </a:lnTo>
                  <a:lnTo>
                    <a:pt x="207" y="453"/>
                  </a:lnTo>
                  <a:lnTo>
                    <a:pt x="215" y="449"/>
                  </a:lnTo>
                  <a:lnTo>
                    <a:pt x="223" y="446"/>
                  </a:lnTo>
                  <a:lnTo>
                    <a:pt x="230" y="443"/>
                  </a:lnTo>
                  <a:lnTo>
                    <a:pt x="236" y="441"/>
                  </a:lnTo>
                  <a:lnTo>
                    <a:pt x="240" y="439"/>
                  </a:lnTo>
                  <a:lnTo>
                    <a:pt x="246" y="434"/>
                  </a:lnTo>
                  <a:lnTo>
                    <a:pt x="253" y="428"/>
                  </a:lnTo>
                  <a:lnTo>
                    <a:pt x="259" y="420"/>
                  </a:lnTo>
                  <a:lnTo>
                    <a:pt x="265" y="414"/>
                  </a:lnTo>
                  <a:lnTo>
                    <a:pt x="269" y="409"/>
                  </a:lnTo>
                  <a:lnTo>
                    <a:pt x="272" y="404"/>
                  </a:lnTo>
                  <a:lnTo>
                    <a:pt x="275" y="399"/>
                  </a:lnTo>
                  <a:lnTo>
                    <a:pt x="280" y="392"/>
                  </a:lnTo>
                  <a:lnTo>
                    <a:pt x="284" y="386"/>
                  </a:lnTo>
                  <a:lnTo>
                    <a:pt x="287" y="381"/>
                  </a:lnTo>
                  <a:lnTo>
                    <a:pt x="290" y="379"/>
                  </a:lnTo>
                  <a:lnTo>
                    <a:pt x="305" y="376"/>
                  </a:lnTo>
                  <a:lnTo>
                    <a:pt x="314" y="376"/>
                  </a:lnTo>
                  <a:lnTo>
                    <a:pt x="328" y="373"/>
                  </a:lnTo>
                  <a:lnTo>
                    <a:pt x="326" y="361"/>
                  </a:lnTo>
                  <a:lnTo>
                    <a:pt x="324" y="360"/>
                  </a:lnTo>
                  <a:lnTo>
                    <a:pt x="323" y="355"/>
                  </a:lnTo>
                  <a:lnTo>
                    <a:pt x="322" y="348"/>
                  </a:lnTo>
                  <a:lnTo>
                    <a:pt x="322" y="341"/>
                  </a:lnTo>
                  <a:lnTo>
                    <a:pt x="324" y="335"/>
                  </a:lnTo>
                  <a:lnTo>
                    <a:pt x="332" y="328"/>
                  </a:lnTo>
                  <a:lnTo>
                    <a:pt x="343" y="323"/>
                  </a:lnTo>
                  <a:lnTo>
                    <a:pt x="349" y="322"/>
                  </a:lnTo>
                  <a:lnTo>
                    <a:pt x="354" y="322"/>
                  </a:lnTo>
                  <a:lnTo>
                    <a:pt x="357" y="323"/>
                  </a:lnTo>
                  <a:lnTo>
                    <a:pt x="359" y="323"/>
                  </a:lnTo>
                  <a:lnTo>
                    <a:pt x="361" y="325"/>
                  </a:lnTo>
                  <a:lnTo>
                    <a:pt x="361" y="331"/>
                  </a:lnTo>
                  <a:lnTo>
                    <a:pt x="359" y="333"/>
                  </a:lnTo>
                  <a:lnTo>
                    <a:pt x="358" y="335"/>
                  </a:lnTo>
                  <a:lnTo>
                    <a:pt x="357" y="337"/>
                  </a:lnTo>
                  <a:lnTo>
                    <a:pt x="353" y="341"/>
                  </a:lnTo>
                  <a:lnTo>
                    <a:pt x="364" y="360"/>
                  </a:lnTo>
                  <a:lnTo>
                    <a:pt x="391" y="371"/>
                  </a:lnTo>
                  <a:lnTo>
                    <a:pt x="413" y="371"/>
                  </a:lnTo>
                  <a:lnTo>
                    <a:pt x="432" y="365"/>
                  </a:lnTo>
                  <a:lnTo>
                    <a:pt x="434" y="366"/>
                  </a:lnTo>
                  <a:lnTo>
                    <a:pt x="439" y="368"/>
                  </a:lnTo>
                  <a:lnTo>
                    <a:pt x="445" y="371"/>
                  </a:lnTo>
                  <a:lnTo>
                    <a:pt x="450" y="373"/>
                  </a:lnTo>
                  <a:lnTo>
                    <a:pt x="454" y="375"/>
                  </a:lnTo>
                  <a:lnTo>
                    <a:pt x="456" y="375"/>
                  </a:lnTo>
                  <a:lnTo>
                    <a:pt x="459" y="373"/>
                  </a:lnTo>
                  <a:lnTo>
                    <a:pt x="461" y="373"/>
                  </a:lnTo>
                  <a:lnTo>
                    <a:pt x="464" y="372"/>
                  </a:lnTo>
                  <a:lnTo>
                    <a:pt x="466" y="372"/>
                  </a:lnTo>
                  <a:lnTo>
                    <a:pt x="467" y="371"/>
                  </a:lnTo>
                  <a:lnTo>
                    <a:pt x="469" y="371"/>
                  </a:lnTo>
                  <a:lnTo>
                    <a:pt x="474" y="355"/>
                  </a:lnTo>
                  <a:lnTo>
                    <a:pt x="486" y="338"/>
                  </a:lnTo>
                  <a:lnTo>
                    <a:pt x="506" y="317"/>
                  </a:lnTo>
                  <a:lnTo>
                    <a:pt x="525" y="307"/>
                  </a:lnTo>
                  <a:lnTo>
                    <a:pt x="567" y="299"/>
                  </a:lnTo>
                  <a:lnTo>
                    <a:pt x="567" y="287"/>
                  </a:lnTo>
                  <a:lnTo>
                    <a:pt x="564" y="282"/>
                  </a:lnTo>
                  <a:lnTo>
                    <a:pt x="559" y="281"/>
                  </a:lnTo>
                  <a:lnTo>
                    <a:pt x="550" y="281"/>
                  </a:lnTo>
                  <a:lnTo>
                    <a:pt x="540" y="282"/>
                  </a:lnTo>
                  <a:lnTo>
                    <a:pt x="530" y="284"/>
                  </a:lnTo>
                  <a:lnTo>
                    <a:pt x="523" y="284"/>
                  </a:lnTo>
                  <a:lnTo>
                    <a:pt x="514" y="283"/>
                  </a:lnTo>
                  <a:lnTo>
                    <a:pt x="503" y="281"/>
                  </a:lnTo>
                  <a:lnTo>
                    <a:pt x="491" y="279"/>
                  </a:lnTo>
                  <a:lnTo>
                    <a:pt x="485" y="278"/>
                  </a:lnTo>
                  <a:lnTo>
                    <a:pt x="483" y="276"/>
                  </a:lnTo>
                  <a:lnTo>
                    <a:pt x="483" y="249"/>
                  </a:lnTo>
                  <a:lnTo>
                    <a:pt x="484" y="240"/>
                  </a:lnTo>
                  <a:lnTo>
                    <a:pt x="485" y="233"/>
                  </a:lnTo>
                  <a:lnTo>
                    <a:pt x="485" y="230"/>
                  </a:lnTo>
                  <a:lnTo>
                    <a:pt x="499" y="223"/>
                  </a:lnTo>
                  <a:lnTo>
                    <a:pt x="525" y="200"/>
                  </a:lnTo>
                  <a:lnTo>
                    <a:pt x="525" y="199"/>
                  </a:lnTo>
                  <a:lnTo>
                    <a:pt x="524" y="198"/>
                  </a:lnTo>
                  <a:lnTo>
                    <a:pt x="524" y="195"/>
                  </a:lnTo>
                  <a:lnTo>
                    <a:pt x="519" y="188"/>
                  </a:lnTo>
                  <a:lnTo>
                    <a:pt x="515" y="183"/>
                  </a:lnTo>
                  <a:lnTo>
                    <a:pt x="510" y="180"/>
                  </a:lnTo>
                  <a:lnTo>
                    <a:pt x="503" y="180"/>
                  </a:lnTo>
                  <a:lnTo>
                    <a:pt x="488" y="188"/>
                  </a:lnTo>
                  <a:lnTo>
                    <a:pt x="480" y="193"/>
                  </a:lnTo>
                  <a:lnTo>
                    <a:pt x="475" y="196"/>
                  </a:lnTo>
                  <a:lnTo>
                    <a:pt x="474" y="198"/>
                  </a:lnTo>
                  <a:lnTo>
                    <a:pt x="437" y="218"/>
                  </a:lnTo>
                  <a:lnTo>
                    <a:pt x="439" y="220"/>
                  </a:lnTo>
                  <a:lnTo>
                    <a:pt x="441" y="228"/>
                  </a:lnTo>
                  <a:lnTo>
                    <a:pt x="445" y="237"/>
                  </a:lnTo>
                  <a:lnTo>
                    <a:pt x="450" y="247"/>
                  </a:lnTo>
                  <a:lnTo>
                    <a:pt x="454" y="255"/>
                  </a:lnTo>
                  <a:lnTo>
                    <a:pt x="456" y="262"/>
                  </a:lnTo>
                  <a:lnTo>
                    <a:pt x="457" y="270"/>
                  </a:lnTo>
                  <a:lnTo>
                    <a:pt x="455" y="278"/>
                  </a:lnTo>
                  <a:lnTo>
                    <a:pt x="451" y="284"/>
                  </a:lnTo>
                  <a:lnTo>
                    <a:pt x="446" y="288"/>
                  </a:lnTo>
                  <a:lnTo>
                    <a:pt x="420" y="307"/>
                  </a:lnTo>
                  <a:lnTo>
                    <a:pt x="417" y="311"/>
                  </a:lnTo>
                  <a:lnTo>
                    <a:pt x="417" y="314"/>
                  </a:lnTo>
                  <a:lnTo>
                    <a:pt x="418" y="321"/>
                  </a:lnTo>
                  <a:lnTo>
                    <a:pt x="422" y="327"/>
                  </a:lnTo>
                  <a:lnTo>
                    <a:pt x="423" y="338"/>
                  </a:lnTo>
                  <a:lnTo>
                    <a:pt x="422" y="345"/>
                  </a:lnTo>
                  <a:lnTo>
                    <a:pt x="420" y="348"/>
                  </a:lnTo>
                  <a:lnTo>
                    <a:pt x="416" y="348"/>
                  </a:lnTo>
                  <a:lnTo>
                    <a:pt x="411" y="347"/>
                  </a:lnTo>
                  <a:lnTo>
                    <a:pt x="406" y="345"/>
                  </a:lnTo>
                  <a:lnTo>
                    <a:pt x="402" y="342"/>
                  </a:lnTo>
                  <a:lnTo>
                    <a:pt x="398" y="341"/>
                  </a:lnTo>
                  <a:lnTo>
                    <a:pt x="395" y="338"/>
                  </a:lnTo>
                  <a:lnTo>
                    <a:pt x="390" y="332"/>
                  </a:lnTo>
                  <a:lnTo>
                    <a:pt x="386" y="323"/>
                  </a:lnTo>
                  <a:lnTo>
                    <a:pt x="381" y="317"/>
                  </a:lnTo>
                  <a:lnTo>
                    <a:pt x="378" y="313"/>
                  </a:lnTo>
                  <a:lnTo>
                    <a:pt x="375" y="308"/>
                  </a:lnTo>
                  <a:lnTo>
                    <a:pt x="371" y="304"/>
                  </a:lnTo>
                  <a:lnTo>
                    <a:pt x="367" y="299"/>
                  </a:lnTo>
                  <a:lnTo>
                    <a:pt x="364" y="298"/>
                  </a:lnTo>
                  <a:lnTo>
                    <a:pt x="359" y="298"/>
                  </a:lnTo>
                  <a:lnTo>
                    <a:pt x="352" y="299"/>
                  </a:lnTo>
                  <a:lnTo>
                    <a:pt x="343" y="298"/>
                  </a:lnTo>
                  <a:lnTo>
                    <a:pt x="337" y="296"/>
                  </a:lnTo>
                  <a:lnTo>
                    <a:pt x="333" y="291"/>
                  </a:lnTo>
                  <a:lnTo>
                    <a:pt x="328" y="284"/>
                  </a:lnTo>
                  <a:lnTo>
                    <a:pt x="324" y="277"/>
                  </a:lnTo>
                  <a:lnTo>
                    <a:pt x="312" y="257"/>
                  </a:lnTo>
                  <a:lnTo>
                    <a:pt x="307" y="248"/>
                  </a:lnTo>
                  <a:lnTo>
                    <a:pt x="307" y="240"/>
                  </a:lnTo>
                  <a:lnTo>
                    <a:pt x="312" y="233"/>
                  </a:lnTo>
                  <a:lnTo>
                    <a:pt x="321" y="224"/>
                  </a:lnTo>
                  <a:lnTo>
                    <a:pt x="332" y="218"/>
                  </a:lnTo>
                  <a:lnTo>
                    <a:pt x="352" y="208"/>
                  </a:lnTo>
                  <a:lnTo>
                    <a:pt x="358" y="205"/>
                  </a:lnTo>
                  <a:lnTo>
                    <a:pt x="363" y="201"/>
                  </a:lnTo>
                  <a:lnTo>
                    <a:pt x="367" y="196"/>
                  </a:lnTo>
                  <a:lnTo>
                    <a:pt x="369" y="189"/>
                  </a:lnTo>
                  <a:lnTo>
                    <a:pt x="369" y="169"/>
                  </a:lnTo>
                  <a:lnTo>
                    <a:pt x="371" y="165"/>
                  </a:lnTo>
                  <a:lnTo>
                    <a:pt x="375" y="162"/>
                  </a:lnTo>
                  <a:lnTo>
                    <a:pt x="386" y="162"/>
                  </a:lnTo>
                  <a:lnTo>
                    <a:pt x="392" y="160"/>
                  </a:lnTo>
                  <a:lnTo>
                    <a:pt x="405" y="151"/>
                  </a:lnTo>
                  <a:lnTo>
                    <a:pt x="416" y="140"/>
                  </a:lnTo>
                  <a:lnTo>
                    <a:pt x="425" y="127"/>
                  </a:lnTo>
                  <a:lnTo>
                    <a:pt x="429" y="121"/>
                  </a:lnTo>
                  <a:lnTo>
                    <a:pt x="434" y="117"/>
                  </a:lnTo>
                  <a:lnTo>
                    <a:pt x="440" y="113"/>
                  </a:lnTo>
                  <a:lnTo>
                    <a:pt x="466" y="105"/>
                  </a:lnTo>
                  <a:lnTo>
                    <a:pt x="481" y="98"/>
                  </a:lnTo>
                  <a:lnTo>
                    <a:pt x="491" y="95"/>
                  </a:lnTo>
                  <a:lnTo>
                    <a:pt x="498" y="92"/>
                  </a:lnTo>
                  <a:lnTo>
                    <a:pt x="508" y="90"/>
                  </a:lnTo>
                  <a:lnTo>
                    <a:pt x="515" y="88"/>
                  </a:lnTo>
                  <a:lnTo>
                    <a:pt x="526" y="87"/>
                  </a:lnTo>
                  <a:lnTo>
                    <a:pt x="539" y="87"/>
                  </a:lnTo>
                  <a:lnTo>
                    <a:pt x="552" y="86"/>
                  </a:lnTo>
                  <a:lnTo>
                    <a:pt x="568" y="86"/>
                  </a:lnTo>
                  <a:lnTo>
                    <a:pt x="573" y="87"/>
                  </a:lnTo>
                  <a:lnTo>
                    <a:pt x="582" y="88"/>
                  </a:lnTo>
                  <a:lnTo>
                    <a:pt x="592" y="91"/>
                  </a:lnTo>
                  <a:lnTo>
                    <a:pt x="604" y="93"/>
                  </a:lnTo>
                  <a:lnTo>
                    <a:pt x="614" y="96"/>
                  </a:lnTo>
                  <a:lnTo>
                    <a:pt x="622" y="97"/>
                  </a:lnTo>
                  <a:lnTo>
                    <a:pt x="624" y="98"/>
                  </a:lnTo>
                  <a:lnTo>
                    <a:pt x="626" y="100"/>
                  </a:lnTo>
                  <a:lnTo>
                    <a:pt x="629" y="102"/>
                  </a:lnTo>
                  <a:lnTo>
                    <a:pt x="634" y="105"/>
                  </a:lnTo>
                  <a:lnTo>
                    <a:pt x="643" y="111"/>
                  </a:lnTo>
                  <a:lnTo>
                    <a:pt x="656" y="119"/>
                  </a:lnTo>
                  <a:lnTo>
                    <a:pt x="672" y="129"/>
                  </a:lnTo>
                  <a:lnTo>
                    <a:pt x="685" y="136"/>
                  </a:lnTo>
                  <a:lnTo>
                    <a:pt x="692" y="142"/>
                  </a:lnTo>
                  <a:lnTo>
                    <a:pt x="700" y="146"/>
                  </a:lnTo>
                  <a:lnTo>
                    <a:pt x="701" y="147"/>
                  </a:lnTo>
                  <a:lnTo>
                    <a:pt x="704" y="151"/>
                  </a:lnTo>
                  <a:lnTo>
                    <a:pt x="704" y="157"/>
                  </a:lnTo>
                  <a:lnTo>
                    <a:pt x="701" y="164"/>
                  </a:lnTo>
                  <a:lnTo>
                    <a:pt x="698" y="171"/>
                  </a:lnTo>
                  <a:lnTo>
                    <a:pt x="696" y="175"/>
                  </a:lnTo>
                  <a:lnTo>
                    <a:pt x="695" y="178"/>
                  </a:lnTo>
                  <a:lnTo>
                    <a:pt x="686" y="178"/>
                  </a:lnTo>
                  <a:lnTo>
                    <a:pt x="677" y="179"/>
                  </a:lnTo>
                  <a:lnTo>
                    <a:pt x="666" y="179"/>
                  </a:lnTo>
                  <a:lnTo>
                    <a:pt x="657" y="178"/>
                  </a:lnTo>
                  <a:lnTo>
                    <a:pt x="651" y="174"/>
                  </a:lnTo>
                  <a:lnTo>
                    <a:pt x="647" y="169"/>
                  </a:lnTo>
                  <a:lnTo>
                    <a:pt x="642" y="165"/>
                  </a:lnTo>
                  <a:lnTo>
                    <a:pt x="636" y="165"/>
                  </a:lnTo>
                  <a:lnTo>
                    <a:pt x="631" y="170"/>
                  </a:lnTo>
                  <a:lnTo>
                    <a:pt x="629" y="174"/>
                  </a:lnTo>
                  <a:lnTo>
                    <a:pt x="628" y="176"/>
                  </a:lnTo>
                  <a:lnTo>
                    <a:pt x="627" y="178"/>
                  </a:lnTo>
                  <a:lnTo>
                    <a:pt x="627" y="179"/>
                  </a:lnTo>
                  <a:lnTo>
                    <a:pt x="628" y="180"/>
                  </a:lnTo>
                  <a:lnTo>
                    <a:pt x="629" y="184"/>
                  </a:lnTo>
                  <a:lnTo>
                    <a:pt x="633" y="190"/>
                  </a:lnTo>
                  <a:lnTo>
                    <a:pt x="638" y="201"/>
                  </a:lnTo>
                  <a:lnTo>
                    <a:pt x="642" y="210"/>
                  </a:lnTo>
                  <a:lnTo>
                    <a:pt x="646" y="214"/>
                  </a:lnTo>
                  <a:lnTo>
                    <a:pt x="648" y="215"/>
                  </a:lnTo>
                  <a:lnTo>
                    <a:pt x="650" y="215"/>
                  </a:lnTo>
                  <a:lnTo>
                    <a:pt x="651" y="218"/>
                  </a:lnTo>
                  <a:lnTo>
                    <a:pt x="653" y="222"/>
                  </a:lnTo>
                  <a:lnTo>
                    <a:pt x="655" y="225"/>
                  </a:lnTo>
                  <a:lnTo>
                    <a:pt x="657" y="227"/>
                  </a:lnTo>
                  <a:lnTo>
                    <a:pt x="658" y="227"/>
                  </a:lnTo>
                  <a:lnTo>
                    <a:pt x="660" y="225"/>
                  </a:lnTo>
                  <a:lnTo>
                    <a:pt x="660" y="220"/>
                  </a:lnTo>
                  <a:lnTo>
                    <a:pt x="663" y="211"/>
                  </a:lnTo>
                  <a:lnTo>
                    <a:pt x="673" y="210"/>
                  </a:lnTo>
                  <a:lnTo>
                    <a:pt x="675" y="210"/>
                  </a:lnTo>
                  <a:lnTo>
                    <a:pt x="676" y="211"/>
                  </a:lnTo>
                  <a:lnTo>
                    <a:pt x="678" y="213"/>
                  </a:lnTo>
                  <a:lnTo>
                    <a:pt x="682" y="213"/>
                  </a:lnTo>
                  <a:lnTo>
                    <a:pt x="687" y="215"/>
                  </a:lnTo>
                  <a:lnTo>
                    <a:pt x="693" y="215"/>
                  </a:lnTo>
                  <a:lnTo>
                    <a:pt x="696" y="214"/>
                  </a:lnTo>
                  <a:lnTo>
                    <a:pt x="697" y="213"/>
                  </a:lnTo>
                  <a:lnTo>
                    <a:pt x="700" y="211"/>
                  </a:lnTo>
                  <a:lnTo>
                    <a:pt x="710" y="201"/>
                  </a:lnTo>
                  <a:lnTo>
                    <a:pt x="710" y="200"/>
                  </a:lnTo>
                  <a:lnTo>
                    <a:pt x="717" y="185"/>
                  </a:lnTo>
                  <a:lnTo>
                    <a:pt x="727" y="179"/>
                  </a:lnTo>
                  <a:lnTo>
                    <a:pt x="729" y="179"/>
                  </a:lnTo>
                  <a:lnTo>
                    <a:pt x="732" y="183"/>
                  </a:lnTo>
                  <a:lnTo>
                    <a:pt x="736" y="185"/>
                  </a:lnTo>
                  <a:lnTo>
                    <a:pt x="745" y="194"/>
                  </a:lnTo>
                  <a:lnTo>
                    <a:pt x="747" y="195"/>
                  </a:lnTo>
                  <a:lnTo>
                    <a:pt x="750" y="195"/>
                  </a:lnTo>
                  <a:lnTo>
                    <a:pt x="750" y="157"/>
                  </a:lnTo>
                  <a:lnTo>
                    <a:pt x="744" y="137"/>
                  </a:lnTo>
                  <a:lnTo>
                    <a:pt x="756" y="134"/>
                  </a:lnTo>
                  <a:lnTo>
                    <a:pt x="769" y="144"/>
                  </a:lnTo>
                  <a:lnTo>
                    <a:pt x="781" y="149"/>
                  </a:lnTo>
                  <a:lnTo>
                    <a:pt x="774" y="178"/>
                  </a:lnTo>
                  <a:lnTo>
                    <a:pt x="791" y="173"/>
                  </a:lnTo>
                  <a:lnTo>
                    <a:pt x="815" y="157"/>
                  </a:lnTo>
                  <a:lnTo>
                    <a:pt x="886" y="157"/>
                  </a:lnTo>
                  <a:lnTo>
                    <a:pt x="897" y="156"/>
                  </a:lnTo>
                  <a:lnTo>
                    <a:pt x="908" y="156"/>
                  </a:lnTo>
                  <a:lnTo>
                    <a:pt x="937" y="141"/>
                  </a:lnTo>
                  <a:lnTo>
                    <a:pt x="937" y="140"/>
                  </a:lnTo>
                  <a:lnTo>
                    <a:pt x="936" y="135"/>
                  </a:lnTo>
                  <a:lnTo>
                    <a:pt x="933" y="127"/>
                  </a:lnTo>
                  <a:lnTo>
                    <a:pt x="930" y="113"/>
                  </a:lnTo>
                  <a:lnTo>
                    <a:pt x="928" y="110"/>
                  </a:lnTo>
                  <a:lnTo>
                    <a:pt x="928" y="106"/>
                  </a:lnTo>
                  <a:lnTo>
                    <a:pt x="930" y="105"/>
                  </a:lnTo>
                  <a:lnTo>
                    <a:pt x="930" y="106"/>
                  </a:lnTo>
                  <a:lnTo>
                    <a:pt x="932" y="107"/>
                  </a:lnTo>
                  <a:lnTo>
                    <a:pt x="933" y="108"/>
                  </a:lnTo>
                  <a:lnTo>
                    <a:pt x="936" y="113"/>
                  </a:lnTo>
                  <a:lnTo>
                    <a:pt x="937" y="115"/>
                  </a:lnTo>
                  <a:lnTo>
                    <a:pt x="938" y="117"/>
                  </a:lnTo>
                  <a:lnTo>
                    <a:pt x="940" y="119"/>
                  </a:lnTo>
                  <a:lnTo>
                    <a:pt x="942" y="120"/>
                  </a:lnTo>
                  <a:lnTo>
                    <a:pt x="948" y="122"/>
                  </a:lnTo>
                  <a:lnTo>
                    <a:pt x="957" y="126"/>
                  </a:lnTo>
                  <a:lnTo>
                    <a:pt x="966" y="131"/>
                  </a:lnTo>
                  <a:lnTo>
                    <a:pt x="976" y="135"/>
                  </a:lnTo>
                  <a:lnTo>
                    <a:pt x="990" y="141"/>
                  </a:lnTo>
                  <a:lnTo>
                    <a:pt x="1001" y="145"/>
                  </a:lnTo>
                  <a:lnTo>
                    <a:pt x="1007" y="146"/>
                  </a:lnTo>
                  <a:lnTo>
                    <a:pt x="1012" y="147"/>
                  </a:lnTo>
                  <a:lnTo>
                    <a:pt x="1019" y="151"/>
                  </a:lnTo>
                  <a:lnTo>
                    <a:pt x="1028" y="155"/>
                  </a:lnTo>
                  <a:lnTo>
                    <a:pt x="1034" y="157"/>
                  </a:lnTo>
                  <a:lnTo>
                    <a:pt x="1036" y="159"/>
                  </a:lnTo>
                  <a:lnTo>
                    <a:pt x="1036" y="156"/>
                  </a:lnTo>
                  <a:lnTo>
                    <a:pt x="1034" y="149"/>
                  </a:lnTo>
                  <a:lnTo>
                    <a:pt x="1021" y="124"/>
                  </a:lnTo>
                  <a:lnTo>
                    <a:pt x="1019" y="115"/>
                  </a:lnTo>
                  <a:lnTo>
                    <a:pt x="1021" y="107"/>
                  </a:lnTo>
                  <a:lnTo>
                    <a:pt x="1026" y="100"/>
                  </a:lnTo>
                  <a:lnTo>
                    <a:pt x="1029" y="92"/>
                  </a:lnTo>
                  <a:lnTo>
                    <a:pt x="1041" y="80"/>
                  </a:lnTo>
                  <a:lnTo>
                    <a:pt x="1048" y="76"/>
                  </a:lnTo>
                  <a:lnTo>
                    <a:pt x="1054" y="75"/>
                  </a:lnTo>
                  <a:lnTo>
                    <a:pt x="1068" y="75"/>
                  </a:lnTo>
                  <a:lnTo>
                    <a:pt x="1070" y="76"/>
                  </a:lnTo>
                  <a:lnTo>
                    <a:pt x="1082" y="87"/>
                  </a:lnTo>
                  <a:lnTo>
                    <a:pt x="1082" y="88"/>
                  </a:lnTo>
                  <a:lnTo>
                    <a:pt x="1100" y="101"/>
                  </a:lnTo>
                  <a:lnTo>
                    <a:pt x="1119" y="91"/>
                  </a:lnTo>
                  <a:lnTo>
                    <a:pt x="1152" y="96"/>
                  </a:lnTo>
                  <a:lnTo>
                    <a:pt x="1182" y="105"/>
                  </a:lnTo>
                  <a:lnTo>
                    <a:pt x="1197" y="106"/>
                  </a:lnTo>
                  <a:lnTo>
                    <a:pt x="1201" y="82"/>
                  </a:lnTo>
                  <a:lnTo>
                    <a:pt x="1191" y="56"/>
                  </a:lnTo>
                  <a:lnTo>
                    <a:pt x="1208" y="56"/>
                  </a:lnTo>
                  <a:lnTo>
                    <a:pt x="1211" y="54"/>
                  </a:lnTo>
                  <a:lnTo>
                    <a:pt x="1218" y="53"/>
                  </a:lnTo>
                  <a:lnTo>
                    <a:pt x="1230" y="49"/>
                  </a:lnTo>
                  <a:lnTo>
                    <a:pt x="1243" y="46"/>
                  </a:lnTo>
                  <a:lnTo>
                    <a:pt x="1274" y="41"/>
                  </a:lnTo>
                  <a:lnTo>
                    <a:pt x="1291" y="36"/>
                  </a:lnTo>
                  <a:lnTo>
                    <a:pt x="1326" y="21"/>
                  </a:lnTo>
                  <a:lnTo>
                    <a:pt x="1341" y="13"/>
                  </a:lnTo>
                  <a:lnTo>
                    <a:pt x="1355" y="10"/>
                  </a:lnTo>
                  <a:lnTo>
                    <a:pt x="1367" y="9"/>
                  </a:lnTo>
                  <a:lnTo>
                    <a:pt x="1380" y="7"/>
                  </a:lnTo>
                  <a:lnTo>
                    <a:pt x="1394" y="5"/>
                  </a:lnTo>
                  <a:lnTo>
                    <a:pt x="1407" y="3"/>
                  </a:lnTo>
                  <a:lnTo>
                    <a:pt x="1414" y="2"/>
                  </a:lnTo>
                  <a:lnTo>
                    <a:pt x="141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gray">
            <a:xfrm>
              <a:off x="8405" y="1934"/>
              <a:ext cx="75" cy="157"/>
            </a:xfrm>
            <a:custGeom>
              <a:avLst/>
              <a:gdLst/>
              <a:ahLst/>
              <a:cxnLst>
                <a:cxn ang="0">
                  <a:pos x="64" y="5"/>
                </a:cxn>
                <a:cxn ang="0">
                  <a:pos x="40" y="33"/>
                </a:cxn>
                <a:cxn ang="0">
                  <a:pos x="42" y="40"/>
                </a:cxn>
                <a:cxn ang="0">
                  <a:pos x="50" y="49"/>
                </a:cxn>
                <a:cxn ang="0">
                  <a:pos x="60" y="68"/>
                </a:cxn>
                <a:cxn ang="0">
                  <a:pos x="64" y="82"/>
                </a:cxn>
                <a:cxn ang="0">
                  <a:pos x="60" y="94"/>
                </a:cxn>
                <a:cxn ang="0">
                  <a:pos x="62" y="110"/>
                </a:cxn>
                <a:cxn ang="0">
                  <a:pos x="65" y="119"/>
                </a:cxn>
                <a:cxn ang="0">
                  <a:pos x="67" y="143"/>
                </a:cxn>
                <a:cxn ang="0">
                  <a:pos x="69" y="157"/>
                </a:cxn>
                <a:cxn ang="0">
                  <a:pos x="60" y="152"/>
                </a:cxn>
                <a:cxn ang="0">
                  <a:pos x="38" y="139"/>
                </a:cxn>
                <a:cxn ang="0">
                  <a:pos x="20" y="127"/>
                </a:cxn>
                <a:cxn ang="0">
                  <a:pos x="13" y="122"/>
                </a:cxn>
                <a:cxn ang="0">
                  <a:pos x="11" y="118"/>
                </a:cxn>
                <a:cxn ang="0">
                  <a:pos x="12" y="115"/>
                </a:cxn>
                <a:cxn ang="0">
                  <a:pos x="15" y="114"/>
                </a:cxn>
                <a:cxn ang="0">
                  <a:pos x="18" y="112"/>
                </a:cxn>
                <a:cxn ang="0">
                  <a:pos x="25" y="109"/>
                </a:cxn>
                <a:cxn ang="0">
                  <a:pos x="35" y="110"/>
                </a:cxn>
                <a:cxn ang="0">
                  <a:pos x="37" y="107"/>
                </a:cxn>
                <a:cxn ang="0">
                  <a:pos x="37" y="102"/>
                </a:cxn>
                <a:cxn ang="0">
                  <a:pos x="36" y="95"/>
                </a:cxn>
                <a:cxn ang="0">
                  <a:pos x="27" y="84"/>
                </a:cxn>
                <a:cxn ang="0">
                  <a:pos x="11" y="68"/>
                </a:cxn>
                <a:cxn ang="0">
                  <a:pos x="2" y="58"/>
                </a:cxn>
                <a:cxn ang="0">
                  <a:pos x="0" y="44"/>
                </a:cxn>
                <a:cxn ang="0">
                  <a:pos x="1" y="24"/>
                </a:cxn>
                <a:cxn ang="0">
                  <a:pos x="7" y="15"/>
                </a:cxn>
                <a:cxn ang="0">
                  <a:pos x="20" y="16"/>
                </a:cxn>
                <a:cxn ang="0">
                  <a:pos x="33" y="12"/>
                </a:cxn>
                <a:cxn ang="0">
                  <a:pos x="50" y="6"/>
                </a:cxn>
              </a:cxnLst>
              <a:rect l="0" t="0" r="r" b="b"/>
              <a:pathLst>
                <a:path w="75" h="157">
                  <a:moveTo>
                    <a:pt x="62" y="0"/>
                  </a:moveTo>
                  <a:lnTo>
                    <a:pt x="64" y="5"/>
                  </a:lnTo>
                  <a:lnTo>
                    <a:pt x="75" y="17"/>
                  </a:lnTo>
                  <a:lnTo>
                    <a:pt x="40" y="33"/>
                  </a:lnTo>
                  <a:lnTo>
                    <a:pt x="40" y="35"/>
                  </a:lnTo>
                  <a:lnTo>
                    <a:pt x="42" y="40"/>
                  </a:lnTo>
                  <a:lnTo>
                    <a:pt x="45" y="43"/>
                  </a:lnTo>
                  <a:lnTo>
                    <a:pt x="50" y="49"/>
                  </a:lnTo>
                  <a:lnTo>
                    <a:pt x="54" y="58"/>
                  </a:lnTo>
                  <a:lnTo>
                    <a:pt x="60" y="68"/>
                  </a:lnTo>
                  <a:lnTo>
                    <a:pt x="64" y="74"/>
                  </a:lnTo>
                  <a:lnTo>
                    <a:pt x="64" y="82"/>
                  </a:lnTo>
                  <a:lnTo>
                    <a:pt x="61" y="88"/>
                  </a:lnTo>
                  <a:lnTo>
                    <a:pt x="60" y="94"/>
                  </a:lnTo>
                  <a:lnTo>
                    <a:pt x="60" y="103"/>
                  </a:lnTo>
                  <a:lnTo>
                    <a:pt x="62" y="110"/>
                  </a:lnTo>
                  <a:lnTo>
                    <a:pt x="64" y="113"/>
                  </a:lnTo>
                  <a:lnTo>
                    <a:pt x="65" y="119"/>
                  </a:lnTo>
                  <a:lnTo>
                    <a:pt x="66" y="131"/>
                  </a:lnTo>
                  <a:lnTo>
                    <a:pt x="67" y="143"/>
                  </a:lnTo>
                  <a:lnTo>
                    <a:pt x="69" y="153"/>
                  </a:lnTo>
                  <a:lnTo>
                    <a:pt x="69" y="157"/>
                  </a:lnTo>
                  <a:lnTo>
                    <a:pt x="66" y="156"/>
                  </a:lnTo>
                  <a:lnTo>
                    <a:pt x="60" y="152"/>
                  </a:lnTo>
                  <a:lnTo>
                    <a:pt x="51" y="147"/>
                  </a:lnTo>
                  <a:lnTo>
                    <a:pt x="38" y="139"/>
                  </a:lnTo>
                  <a:lnTo>
                    <a:pt x="25" y="131"/>
                  </a:lnTo>
                  <a:lnTo>
                    <a:pt x="20" y="127"/>
                  </a:lnTo>
                  <a:lnTo>
                    <a:pt x="16" y="124"/>
                  </a:lnTo>
                  <a:lnTo>
                    <a:pt x="13" y="122"/>
                  </a:lnTo>
                  <a:lnTo>
                    <a:pt x="12" y="119"/>
                  </a:lnTo>
                  <a:lnTo>
                    <a:pt x="11" y="118"/>
                  </a:lnTo>
                  <a:lnTo>
                    <a:pt x="12" y="117"/>
                  </a:lnTo>
                  <a:lnTo>
                    <a:pt x="12" y="115"/>
                  </a:lnTo>
                  <a:lnTo>
                    <a:pt x="13" y="115"/>
                  </a:lnTo>
                  <a:lnTo>
                    <a:pt x="15" y="114"/>
                  </a:lnTo>
                  <a:lnTo>
                    <a:pt x="16" y="114"/>
                  </a:lnTo>
                  <a:lnTo>
                    <a:pt x="18" y="112"/>
                  </a:lnTo>
                  <a:lnTo>
                    <a:pt x="20" y="109"/>
                  </a:lnTo>
                  <a:lnTo>
                    <a:pt x="25" y="109"/>
                  </a:lnTo>
                  <a:lnTo>
                    <a:pt x="27" y="110"/>
                  </a:lnTo>
                  <a:lnTo>
                    <a:pt x="35" y="110"/>
                  </a:lnTo>
                  <a:lnTo>
                    <a:pt x="37" y="109"/>
                  </a:lnTo>
                  <a:lnTo>
                    <a:pt x="37" y="107"/>
                  </a:lnTo>
                  <a:lnTo>
                    <a:pt x="38" y="104"/>
                  </a:lnTo>
                  <a:lnTo>
                    <a:pt x="37" y="102"/>
                  </a:lnTo>
                  <a:lnTo>
                    <a:pt x="37" y="99"/>
                  </a:lnTo>
                  <a:lnTo>
                    <a:pt x="36" y="95"/>
                  </a:lnTo>
                  <a:lnTo>
                    <a:pt x="32" y="90"/>
                  </a:lnTo>
                  <a:lnTo>
                    <a:pt x="27" y="84"/>
                  </a:lnTo>
                  <a:lnTo>
                    <a:pt x="20" y="75"/>
                  </a:lnTo>
                  <a:lnTo>
                    <a:pt x="11" y="68"/>
                  </a:lnTo>
                  <a:lnTo>
                    <a:pt x="6" y="61"/>
                  </a:lnTo>
                  <a:lnTo>
                    <a:pt x="2" y="58"/>
                  </a:lnTo>
                  <a:lnTo>
                    <a:pt x="1" y="53"/>
                  </a:lnTo>
                  <a:lnTo>
                    <a:pt x="0" y="44"/>
                  </a:lnTo>
                  <a:lnTo>
                    <a:pt x="0" y="33"/>
                  </a:lnTo>
                  <a:lnTo>
                    <a:pt x="1" y="24"/>
                  </a:lnTo>
                  <a:lnTo>
                    <a:pt x="2" y="17"/>
                  </a:lnTo>
                  <a:lnTo>
                    <a:pt x="7" y="15"/>
                  </a:lnTo>
                  <a:lnTo>
                    <a:pt x="13" y="15"/>
                  </a:lnTo>
                  <a:lnTo>
                    <a:pt x="20" y="16"/>
                  </a:lnTo>
                  <a:lnTo>
                    <a:pt x="26" y="15"/>
                  </a:lnTo>
                  <a:lnTo>
                    <a:pt x="33" y="12"/>
                  </a:lnTo>
                  <a:lnTo>
                    <a:pt x="42" y="9"/>
                  </a:lnTo>
                  <a:lnTo>
                    <a:pt x="50" y="6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gray">
            <a:xfrm>
              <a:off x="8300" y="2660"/>
              <a:ext cx="108" cy="171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98" y="1"/>
                </a:cxn>
                <a:cxn ang="0">
                  <a:pos x="102" y="5"/>
                </a:cxn>
                <a:cxn ang="0">
                  <a:pos x="103" y="7"/>
                </a:cxn>
                <a:cxn ang="0">
                  <a:pos x="106" y="10"/>
                </a:cxn>
                <a:cxn ang="0">
                  <a:pos x="107" y="12"/>
                </a:cxn>
                <a:cxn ang="0">
                  <a:pos x="108" y="17"/>
                </a:cxn>
                <a:cxn ang="0">
                  <a:pos x="108" y="24"/>
                </a:cxn>
                <a:cxn ang="0">
                  <a:pos x="107" y="30"/>
                </a:cxn>
                <a:cxn ang="0">
                  <a:pos x="107" y="34"/>
                </a:cxn>
                <a:cxn ang="0">
                  <a:pos x="106" y="39"/>
                </a:cxn>
                <a:cxn ang="0">
                  <a:pos x="103" y="46"/>
                </a:cxn>
                <a:cxn ang="0">
                  <a:pos x="96" y="61"/>
                </a:cxn>
                <a:cxn ang="0">
                  <a:pos x="93" y="65"/>
                </a:cxn>
                <a:cxn ang="0">
                  <a:pos x="87" y="71"/>
                </a:cxn>
                <a:cxn ang="0">
                  <a:pos x="84" y="75"/>
                </a:cxn>
                <a:cxn ang="0">
                  <a:pos x="81" y="79"/>
                </a:cxn>
                <a:cxn ang="0">
                  <a:pos x="81" y="82"/>
                </a:cxn>
                <a:cxn ang="0">
                  <a:pos x="79" y="89"/>
                </a:cxn>
                <a:cxn ang="0">
                  <a:pos x="77" y="98"/>
                </a:cxn>
                <a:cxn ang="0">
                  <a:pos x="76" y="104"/>
                </a:cxn>
                <a:cxn ang="0">
                  <a:pos x="73" y="108"/>
                </a:cxn>
                <a:cxn ang="0">
                  <a:pos x="72" y="110"/>
                </a:cxn>
                <a:cxn ang="0">
                  <a:pos x="66" y="117"/>
                </a:cxn>
                <a:cxn ang="0">
                  <a:pos x="63" y="122"/>
                </a:cxn>
                <a:cxn ang="0">
                  <a:pos x="62" y="131"/>
                </a:cxn>
                <a:cxn ang="0">
                  <a:pos x="59" y="142"/>
                </a:cxn>
                <a:cxn ang="0">
                  <a:pos x="56" y="151"/>
                </a:cxn>
                <a:cxn ang="0">
                  <a:pos x="51" y="158"/>
                </a:cxn>
                <a:cxn ang="0">
                  <a:pos x="44" y="164"/>
                </a:cxn>
                <a:cxn ang="0">
                  <a:pos x="40" y="169"/>
                </a:cxn>
                <a:cxn ang="0">
                  <a:pos x="39" y="171"/>
                </a:cxn>
                <a:cxn ang="0">
                  <a:pos x="37" y="169"/>
                </a:cxn>
                <a:cxn ang="0">
                  <a:pos x="30" y="167"/>
                </a:cxn>
                <a:cxn ang="0">
                  <a:pos x="22" y="163"/>
                </a:cxn>
                <a:cxn ang="0">
                  <a:pos x="13" y="157"/>
                </a:cxn>
                <a:cxn ang="0">
                  <a:pos x="5" y="152"/>
                </a:cxn>
                <a:cxn ang="0">
                  <a:pos x="2" y="147"/>
                </a:cxn>
                <a:cxn ang="0">
                  <a:pos x="0" y="141"/>
                </a:cxn>
                <a:cxn ang="0">
                  <a:pos x="3" y="133"/>
                </a:cxn>
                <a:cxn ang="0">
                  <a:pos x="7" y="128"/>
                </a:cxn>
                <a:cxn ang="0">
                  <a:pos x="13" y="122"/>
                </a:cxn>
                <a:cxn ang="0">
                  <a:pos x="23" y="102"/>
                </a:cxn>
                <a:cxn ang="0">
                  <a:pos x="24" y="98"/>
                </a:cxn>
                <a:cxn ang="0">
                  <a:pos x="25" y="95"/>
                </a:cxn>
                <a:cxn ang="0">
                  <a:pos x="25" y="93"/>
                </a:cxn>
                <a:cxn ang="0">
                  <a:pos x="24" y="90"/>
                </a:cxn>
                <a:cxn ang="0">
                  <a:pos x="23" y="89"/>
                </a:cxn>
                <a:cxn ang="0">
                  <a:pos x="22" y="87"/>
                </a:cxn>
                <a:cxn ang="0">
                  <a:pos x="20" y="80"/>
                </a:cxn>
                <a:cxn ang="0">
                  <a:pos x="18" y="73"/>
                </a:cxn>
                <a:cxn ang="0">
                  <a:pos x="14" y="68"/>
                </a:cxn>
                <a:cxn ang="0">
                  <a:pos x="14" y="65"/>
                </a:cxn>
                <a:cxn ang="0">
                  <a:pos x="15" y="64"/>
                </a:cxn>
                <a:cxn ang="0">
                  <a:pos x="17" y="61"/>
                </a:cxn>
                <a:cxn ang="0">
                  <a:pos x="20" y="60"/>
                </a:cxn>
                <a:cxn ang="0">
                  <a:pos x="23" y="58"/>
                </a:cxn>
                <a:cxn ang="0">
                  <a:pos x="27" y="56"/>
                </a:cxn>
                <a:cxn ang="0">
                  <a:pos x="28" y="55"/>
                </a:cxn>
                <a:cxn ang="0">
                  <a:pos x="29" y="55"/>
                </a:cxn>
                <a:cxn ang="0">
                  <a:pos x="52" y="50"/>
                </a:cxn>
                <a:cxn ang="0">
                  <a:pos x="79" y="16"/>
                </a:cxn>
                <a:cxn ang="0">
                  <a:pos x="89" y="0"/>
                </a:cxn>
              </a:cxnLst>
              <a:rect l="0" t="0" r="r" b="b"/>
              <a:pathLst>
                <a:path w="108" h="171">
                  <a:moveTo>
                    <a:pt x="89" y="0"/>
                  </a:moveTo>
                  <a:lnTo>
                    <a:pt x="98" y="1"/>
                  </a:lnTo>
                  <a:lnTo>
                    <a:pt x="102" y="5"/>
                  </a:lnTo>
                  <a:lnTo>
                    <a:pt x="103" y="7"/>
                  </a:lnTo>
                  <a:lnTo>
                    <a:pt x="106" y="10"/>
                  </a:lnTo>
                  <a:lnTo>
                    <a:pt x="107" y="12"/>
                  </a:lnTo>
                  <a:lnTo>
                    <a:pt x="108" y="17"/>
                  </a:lnTo>
                  <a:lnTo>
                    <a:pt x="108" y="24"/>
                  </a:lnTo>
                  <a:lnTo>
                    <a:pt x="107" y="30"/>
                  </a:lnTo>
                  <a:lnTo>
                    <a:pt x="107" y="34"/>
                  </a:lnTo>
                  <a:lnTo>
                    <a:pt x="106" y="39"/>
                  </a:lnTo>
                  <a:lnTo>
                    <a:pt x="103" y="46"/>
                  </a:lnTo>
                  <a:lnTo>
                    <a:pt x="96" y="61"/>
                  </a:lnTo>
                  <a:lnTo>
                    <a:pt x="93" y="65"/>
                  </a:lnTo>
                  <a:lnTo>
                    <a:pt x="87" y="71"/>
                  </a:lnTo>
                  <a:lnTo>
                    <a:pt x="84" y="75"/>
                  </a:lnTo>
                  <a:lnTo>
                    <a:pt x="81" y="79"/>
                  </a:lnTo>
                  <a:lnTo>
                    <a:pt x="81" y="82"/>
                  </a:lnTo>
                  <a:lnTo>
                    <a:pt x="79" y="89"/>
                  </a:lnTo>
                  <a:lnTo>
                    <a:pt x="77" y="98"/>
                  </a:lnTo>
                  <a:lnTo>
                    <a:pt x="76" y="104"/>
                  </a:lnTo>
                  <a:lnTo>
                    <a:pt x="73" y="108"/>
                  </a:lnTo>
                  <a:lnTo>
                    <a:pt x="72" y="110"/>
                  </a:lnTo>
                  <a:lnTo>
                    <a:pt x="66" y="117"/>
                  </a:lnTo>
                  <a:lnTo>
                    <a:pt x="63" y="122"/>
                  </a:lnTo>
                  <a:lnTo>
                    <a:pt x="62" y="131"/>
                  </a:lnTo>
                  <a:lnTo>
                    <a:pt x="59" y="142"/>
                  </a:lnTo>
                  <a:lnTo>
                    <a:pt x="56" y="151"/>
                  </a:lnTo>
                  <a:lnTo>
                    <a:pt x="51" y="158"/>
                  </a:lnTo>
                  <a:lnTo>
                    <a:pt x="44" y="164"/>
                  </a:lnTo>
                  <a:lnTo>
                    <a:pt x="40" y="169"/>
                  </a:lnTo>
                  <a:lnTo>
                    <a:pt x="39" y="171"/>
                  </a:lnTo>
                  <a:lnTo>
                    <a:pt x="37" y="169"/>
                  </a:lnTo>
                  <a:lnTo>
                    <a:pt x="30" y="167"/>
                  </a:lnTo>
                  <a:lnTo>
                    <a:pt x="22" y="163"/>
                  </a:lnTo>
                  <a:lnTo>
                    <a:pt x="13" y="157"/>
                  </a:lnTo>
                  <a:lnTo>
                    <a:pt x="5" y="152"/>
                  </a:lnTo>
                  <a:lnTo>
                    <a:pt x="2" y="147"/>
                  </a:lnTo>
                  <a:lnTo>
                    <a:pt x="0" y="141"/>
                  </a:lnTo>
                  <a:lnTo>
                    <a:pt x="3" y="133"/>
                  </a:lnTo>
                  <a:lnTo>
                    <a:pt x="7" y="128"/>
                  </a:lnTo>
                  <a:lnTo>
                    <a:pt x="13" y="122"/>
                  </a:lnTo>
                  <a:lnTo>
                    <a:pt x="23" y="102"/>
                  </a:lnTo>
                  <a:lnTo>
                    <a:pt x="24" y="98"/>
                  </a:lnTo>
                  <a:lnTo>
                    <a:pt x="25" y="95"/>
                  </a:lnTo>
                  <a:lnTo>
                    <a:pt x="25" y="93"/>
                  </a:lnTo>
                  <a:lnTo>
                    <a:pt x="24" y="90"/>
                  </a:lnTo>
                  <a:lnTo>
                    <a:pt x="23" y="89"/>
                  </a:lnTo>
                  <a:lnTo>
                    <a:pt x="22" y="87"/>
                  </a:lnTo>
                  <a:lnTo>
                    <a:pt x="20" y="80"/>
                  </a:lnTo>
                  <a:lnTo>
                    <a:pt x="18" y="73"/>
                  </a:lnTo>
                  <a:lnTo>
                    <a:pt x="14" y="68"/>
                  </a:lnTo>
                  <a:lnTo>
                    <a:pt x="14" y="65"/>
                  </a:lnTo>
                  <a:lnTo>
                    <a:pt x="15" y="64"/>
                  </a:lnTo>
                  <a:lnTo>
                    <a:pt x="17" y="61"/>
                  </a:lnTo>
                  <a:lnTo>
                    <a:pt x="20" y="60"/>
                  </a:lnTo>
                  <a:lnTo>
                    <a:pt x="23" y="58"/>
                  </a:lnTo>
                  <a:lnTo>
                    <a:pt x="27" y="56"/>
                  </a:lnTo>
                  <a:lnTo>
                    <a:pt x="28" y="55"/>
                  </a:lnTo>
                  <a:lnTo>
                    <a:pt x="29" y="55"/>
                  </a:lnTo>
                  <a:lnTo>
                    <a:pt x="52" y="50"/>
                  </a:lnTo>
                  <a:lnTo>
                    <a:pt x="79" y="16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gray">
            <a:xfrm>
              <a:off x="8740" y="2431"/>
              <a:ext cx="49" cy="43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0" y="9"/>
                </a:cxn>
                <a:cxn ang="0">
                  <a:pos x="40" y="10"/>
                </a:cxn>
                <a:cxn ang="0">
                  <a:pos x="43" y="12"/>
                </a:cxn>
                <a:cxn ang="0">
                  <a:pos x="44" y="14"/>
                </a:cxn>
                <a:cxn ang="0">
                  <a:pos x="48" y="18"/>
                </a:cxn>
                <a:cxn ang="0">
                  <a:pos x="49" y="20"/>
                </a:cxn>
                <a:cxn ang="0">
                  <a:pos x="49" y="23"/>
                </a:cxn>
                <a:cxn ang="0">
                  <a:pos x="48" y="25"/>
                </a:cxn>
                <a:cxn ang="0">
                  <a:pos x="45" y="27"/>
                </a:cxn>
                <a:cxn ang="0">
                  <a:pos x="44" y="28"/>
                </a:cxn>
                <a:cxn ang="0">
                  <a:pos x="43" y="30"/>
                </a:cxn>
                <a:cxn ang="0">
                  <a:pos x="40" y="33"/>
                </a:cxn>
                <a:cxn ang="0">
                  <a:pos x="29" y="40"/>
                </a:cxn>
                <a:cxn ang="0">
                  <a:pos x="21" y="43"/>
                </a:cxn>
                <a:cxn ang="0">
                  <a:pos x="19" y="43"/>
                </a:cxn>
                <a:cxn ang="0">
                  <a:pos x="15" y="42"/>
                </a:cxn>
                <a:cxn ang="0">
                  <a:pos x="11" y="42"/>
                </a:cxn>
                <a:cxn ang="0">
                  <a:pos x="5" y="35"/>
                </a:cxn>
                <a:cxn ang="0">
                  <a:pos x="2" y="32"/>
                </a:cxn>
                <a:cxn ang="0">
                  <a:pos x="1" y="30"/>
                </a:cxn>
                <a:cxn ang="0">
                  <a:pos x="0" y="28"/>
                </a:cxn>
                <a:cxn ang="0">
                  <a:pos x="20" y="10"/>
                </a:cxn>
                <a:cxn ang="0">
                  <a:pos x="36" y="0"/>
                </a:cxn>
              </a:cxnLst>
              <a:rect l="0" t="0" r="r" b="b"/>
              <a:pathLst>
                <a:path w="49" h="43">
                  <a:moveTo>
                    <a:pt x="36" y="0"/>
                  </a:moveTo>
                  <a:lnTo>
                    <a:pt x="40" y="9"/>
                  </a:lnTo>
                  <a:lnTo>
                    <a:pt x="40" y="10"/>
                  </a:lnTo>
                  <a:lnTo>
                    <a:pt x="43" y="12"/>
                  </a:lnTo>
                  <a:lnTo>
                    <a:pt x="44" y="14"/>
                  </a:lnTo>
                  <a:lnTo>
                    <a:pt x="48" y="18"/>
                  </a:lnTo>
                  <a:lnTo>
                    <a:pt x="49" y="20"/>
                  </a:lnTo>
                  <a:lnTo>
                    <a:pt x="49" y="23"/>
                  </a:lnTo>
                  <a:lnTo>
                    <a:pt x="48" y="25"/>
                  </a:lnTo>
                  <a:lnTo>
                    <a:pt x="45" y="27"/>
                  </a:lnTo>
                  <a:lnTo>
                    <a:pt x="44" y="28"/>
                  </a:lnTo>
                  <a:lnTo>
                    <a:pt x="43" y="30"/>
                  </a:lnTo>
                  <a:lnTo>
                    <a:pt x="40" y="33"/>
                  </a:lnTo>
                  <a:lnTo>
                    <a:pt x="29" y="40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5" y="42"/>
                  </a:lnTo>
                  <a:lnTo>
                    <a:pt x="11" y="42"/>
                  </a:lnTo>
                  <a:lnTo>
                    <a:pt x="5" y="35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20" y="1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gray">
            <a:xfrm>
              <a:off x="8941" y="2492"/>
              <a:ext cx="106" cy="12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5" y="3"/>
                </a:cxn>
                <a:cxn ang="0">
                  <a:pos x="22" y="10"/>
                </a:cxn>
                <a:cxn ang="0">
                  <a:pos x="36" y="15"/>
                </a:cxn>
                <a:cxn ang="0">
                  <a:pos x="39" y="25"/>
                </a:cxn>
                <a:cxn ang="0">
                  <a:pos x="40" y="31"/>
                </a:cxn>
                <a:cxn ang="0">
                  <a:pos x="41" y="34"/>
                </a:cxn>
                <a:cxn ang="0">
                  <a:pos x="45" y="37"/>
                </a:cxn>
                <a:cxn ang="0">
                  <a:pos x="58" y="49"/>
                </a:cxn>
                <a:cxn ang="0">
                  <a:pos x="75" y="60"/>
                </a:cxn>
                <a:cxn ang="0">
                  <a:pos x="88" y="70"/>
                </a:cxn>
                <a:cxn ang="0">
                  <a:pos x="95" y="79"/>
                </a:cxn>
                <a:cxn ang="0">
                  <a:pos x="99" y="84"/>
                </a:cxn>
                <a:cxn ang="0">
                  <a:pos x="105" y="100"/>
                </a:cxn>
                <a:cxn ang="0">
                  <a:pos x="106" y="119"/>
                </a:cxn>
                <a:cxn ang="0">
                  <a:pos x="105" y="125"/>
                </a:cxn>
                <a:cxn ang="0">
                  <a:pos x="103" y="126"/>
                </a:cxn>
                <a:cxn ang="0">
                  <a:pos x="96" y="128"/>
                </a:cxn>
                <a:cxn ang="0">
                  <a:pos x="90" y="129"/>
                </a:cxn>
                <a:cxn ang="0">
                  <a:pos x="75" y="126"/>
                </a:cxn>
                <a:cxn ang="0">
                  <a:pos x="65" y="115"/>
                </a:cxn>
                <a:cxn ang="0">
                  <a:pos x="64" y="98"/>
                </a:cxn>
                <a:cxn ang="0">
                  <a:pos x="63" y="91"/>
                </a:cxn>
                <a:cxn ang="0">
                  <a:pos x="58" y="84"/>
                </a:cxn>
                <a:cxn ang="0">
                  <a:pos x="54" y="79"/>
                </a:cxn>
                <a:cxn ang="0">
                  <a:pos x="46" y="76"/>
                </a:cxn>
                <a:cxn ang="0">
                  <a:pos x="31" y="70"/>
                </a:cxn>
                <a:cxn ang="0">
                  <a:pos x="22" y="66"/>
                </a:cxn>
                <a:cxn ang="0">
                  <a:pos x="19" y="46"/>
                </a:cxn>
                <a:cxn ang="0">
                  <a:pos x="15" y="40"/>
                </a:cxn>
                <a:cxn ang="0">
                  <a:pos x="5" y="27"/>
                </a:cxn>
                <a:cxn ang="0">
                  <a:pos x="0" y="17"/>
                </a:cxn>
                <a:cxn ang="0">
                  <a:pos x="4" y="0"/>
                </a:cxn>
              </a:cxnLst>
              <a:rect l="0" t="0" r="r" b="b"/>
              <a:pathLst>
                <a:path w="106" h="129">
                  <a:moveTo>
                    <a:pt x="4" y="0"/>
                  </a:moveTo>
                  <a:lnTo>
                    <a:pt x="6" y="0"/>
                  </a:lnTo>
                  <a:lnTo>
                    <a:pt x="10" y="1"/>
                  </a:lnTo>
                  <a:lnTo>
                    <a:pt x="15" y="3"/>
                  </a:lnTo>
                  <a:lnTo>
                    <a:pt x="17" y="6"/>
                  </a:lnTo>
                  <a:lnTo>
                    <a:pt x="22" y="10"/>
                  </a:lnTo>
                  <a:lnTo>
                    <a:pt x="29" y="12"/>
                  </a:lnTo>
                  <a:lnTo>
                    <a:pt x="36" y="15"/>
                  </a:lnTo>
                  <a:lnTo>
                    <a:pt x="39" y="16"/>
                  </a:lnTo>
                  <a:lnTo>
                    <a:pt x="39" y="25"/>
                  </a:lnTo>
                  <a:lnTo>
                    <a:pt x="40" y="28"/>
                  </a:lnTo>
                  <a:lnTo>
                    <a:pt x="40" y="31"/>
                  </a:lnTo>
                  <a:lnTo>
                    <a:pt x="41" y="32"/>
                  </a:lnTo>
                  <a:lnTo>
                    <a:pt x="41" y="34"/>
                  </a:lnTo>
                  <a:lnTo>
                    <a:pt x="42" y="36"/>
                  </a:lnTo>
                  <a:lnTo>
                    <a:pt x="45" y="37"/>
                  </a:lnTo>
                  <a:lnTo>
                    <a:pt x="54" y="46"/>
                  </a:lnTo>
                  <a:lnTo>
                    <a:pt x="58" y="49"/>
                  </a:lnTo>
                  <a:lnTo>
                    <a:pt x="70" y="56"/>
                  </a:lnTo>
                  <a:lnTo>
                    <a:pt x="75" y="60"/>
                  </a:lnTo>
                  <a:lnTo>
                    <a:pt x="78" y="61"/>
                  </a:lnTo>
                  <a:lnTo>
                    <a:pt x="88" y="70"/>
                  </a:lnTo>
                  <a:lnTo>
                    <a:pt x="94" y="76"/>
                  </a:lnTo>
                  <a:lnTo>
                    <a:pt x="95" y="79"/>
                  </a:lnTo>
                  <a:lnTo>
                    <a:pt x="98" y="81"/>
                  </a:lnTo>
                  <a:lnTo>
                    <a:pt x="99" y="84"/>
                  </a:lnTo>
                  <a:lnTo>
                    <a:pt x="101" y="91"/>
                  </a:lnTo>
                  <a:lnTo>
                    <a:pt x="105" y="100"/>
                  </a:lnTo>
                  <a:lnTo>
                    <a:pt x="106" y="108"/>
                  </a:lnTo>
                  <a:lnTo>
                    <a:pt x="106" y="119"/>
                  </a:lnTo>
                  <a:lnTo>
                    <a:pt x="105" y="121"/>
                  </a:lnTo>
                  <a:lnTo>
                    <a:pt x="105" y="125"/>
                  </a:lnTo>
                  <a:lnTo>
                    <a:pt x="104" y="125"/>
                  </a:lnTo>
                  <a:lnTo>
                    <a:pt x="103" y="126"/>
                  </a:lnTo>
                  <a:lnTo>
                    <a:pt x="99" y="126"/>
                  </a:lnTo>
                  <a:lnTo>
                    <a:pt x="96" y="128"/>
                  </a:lnTo>
                  <a:lnTo>
                    <a:pt x="93" y="128"/>
                  </a:lnTo>
                  <a:lnTo>
                    <a:pt x="90" y="129"/>
                  </a:lnTo>
                  <a:lnTo>
                    <a:pt x="83" y="129"/>
                  </a:lnTo>
                  <a:lnTo>
                    <a:pt x="75" y="126"/>
                  </a:lnTo>
                  <a:lnTo>
                    <a:pt x="68" y="123"/>
                  </a:lnTo>
                  <a:lnTo>
                    <a:pt x="65" y="115"/>
                  </a:lnTo>
                  <a:lnTo>
                    <a:pt x="65" y="105"/>
                  </a:lnTo>
                  <a:lnTo>
                    <a:pt x="64" y="98"/>
                  </a:lnTo>
                  <a:lnTo>
                    <a:pt x="64" y="93"/>
                  </a:lnTo>
                  <a:lnTo>
                    <a:pt x="63" y="91"/>
                  </a:lnTo>
                  <a:lnTo>
                    <a:pt x="60" y="86"/>
                  </a:lnTo>
                  <a:lnTo>
                    <a:pt x="58" y="84"/>
                  </a:lnTo>
                  <a:lnTo>
                    <a:pt x="55" y="80"/>
                  </a:lnTo>
                  <a:lnTo>
                    <a:pt x="54" y="79"/>
                  </a:lnTo>
                  <a:lnTo>
                    <a:pt x="51" y="77"/>
                  </a:lnTo>
                  <a:lnTo>
                    <a:pt x="46" y="76"/>
                  </a:lnTo>
                  <a:lnTo>
                    <a:pt x="39" y="72"/>
                  </a:lnTo>
                  <a:lnTo>
                    <a:pt x="31" y="70"/>
                  </a:lnTo>
                  <a:lnTo>
                    <a:pt x="25" y="67"/>
                  </a:lnTo>
                  <a:lnTo>
                    <a:pt x="22" y="66"/>
                  </a:lnTo>
                  <a:lnTo>
                    <a:pt x="22" y="50"/>
                  </a:lnTo>
                  <a:lnTo>
                    <a:pt x="19" y="46"/>
                  </a:lnTo>
                  <a:lnTo>
                    <a:pt x="17" y="42"/>
                  </a:lnTo>
                  <a:lnTo>
                    <a:pt x="15" y="40"/>
                  </a:lnTo>
                  <a:lnTo>
                    <a:pt x="12" y="35"/>
                  </a:lnTo>
                  <a:lnTo>
                    <a:pt x="5" y="27"/>
                  </a:lnTo>
                  <a:lnTo>
                    <a:pt x="1" y="22"/>
                  </a:lnTo>
                  <a:lnTo>
                    <a:pt x="0" y="17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gray">
            <a:xfrm>
              <a:off x="9232" y="2358"/>
              <a:ext cx="59" cy="142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3" y="0"/>
                </a:cxn>
                <a:cxn ang="0">
                  <a:pos x="23" y="13"/>
                </a:cxn>
                <a:cxn ang="0">
                  <a:pos x="20" y="27"/>
                </a:cxn>
                <a:cxn ang="0">
                  <a:pos x="19" y="31"/>
                </a:cxn>
                <a:cxn ang="0">
                  <a:pos x="19" y="33"/>
                </a:cxn>
                <a:cxn ang="0">
                  <a:pos x="20" y="36"/>
                </a:cxn>
                <a:cxn ang="0">
                  <a:pos x="23" y="38"/>
                </a:cxn>
                <a:cxn ang="0">
                  <a:pos x="25" y="38"/>
                </a:cxn>
                <a:cxn ang="0">
                  <a:pos x="26" y="37"/>
                </a:cxn>
                <a:cxn ang="0">
                  <a:pos x="28" y="37"/>
                </a:cxn>
                <a:cxn ang="0">
                  <a:pos x="29" y="39"/>
                </a:cxn>
                <a:cxn ang="0">
                  <a:pos x="33" y="46"/>
                </a:cxn>
                <a:cxn ang="0">
                  <a:pos x="38" y="53"/>
                </a:cxn>
                <a:cxn ang="0">
                  <a:pos x="42" y="59"/>
                </a:cxn>
                <a:cxn ang="0">
                  <a:pos x="45" y="65"/>
                </a:cxn>
                <a:cxn ang="0">
                  <a:pos x="47" y="70"/>
                </a:cxn>
                <a:cxn ang="0">
                  <a:pos x="49" y="78"/>
                </a:cxn>
                <a:cxn ang="0">
                  <a:pos x="54" y="101"/>
                </a:cxn>
                <a:cxn ang="0">
                  <a:pos x="55" y="110"/>
                </a:cxn>
                <a:cxn ang="0">
                  <a:pos x="57" y="115"/>
                </a:cxn>
                <a:cxn ang="0">
                  <a:pos x="58" y="121"/>
                </a:cxn>
                <a:cxn ang="0">
                  <a:pos x="58" y="130"/>
                </a:cxn>
                <a:cxn ang="0">
                  <a:pos x="59" y="139"/>
                </a:cxn>
                <a:cxn ang="0">
                  <a:pos x="59" y="142"/>
                </a:cxn>
                <a:cxn ang="0">
                  <a:pos x="57" y="141"/>
                </a:cxn>
                <a:cxn ang="0">
                  <a:pos x="49" y="140"/>
                </a:cxn>
                <a:cxn ang="0">
                  <a:pos x="14" y="131"/>
                </a:cxn>
                <a:cxn ang="0">
                  <a:pos x="13" y="130"/>
                </a:cxn>
                <a:cxn ang="0">
                  <a:pos x="14" y="127"/>
                </a:cxn>
                <a:cxn ang="0">
                  <a:pos x="24" y="122"/>
                </a:cxn>
                <a:cxn ang="0">
                  <a:pos x="25" y="121"/>
                </a:cxn>
                <a:cxn ang="0">
                  <a:pos x="26" y="121"/>
                </a:cxn>
                <a:cxn ang="0">
                  <a:pos x="23" y="107"/>
                </a:cxn>
                <a:cxn ang="0">
                  <a:pos x="19" y="100"/>
                </a:cxn>
                <a:cxn ang="0">
                  <a:pos x="15" y="93"/>
                </a:cxn>
                <a:cxn ang="0">
                  <a:pos x="11" y="88"/>
                </a:cxn>
                <a:cxn ang="0">
                  <a:pos x="9" y="83"/>
                </a:cxn>
                <a:cxn ang="0">
                  <a:pos x="8" y="77"/>
                </a:cxn>
                <a:cxn ang="0">
                  <a:pos x="5" y="68"/>
                </a:cxn>
                <a:cxn ang="0">
                  <a:pos x="3" y="58"/>
                </a:cxn>
                <a:cxn ang="0">
                  <a:pos x="1" y="49"/>
                </a:cxn>
                <a:cxn ang="0">
                  <a:pos x="0" y="44"/>
                </a:cxn>
                <a:cxn ang="0">
                  <a:pos x="0" y="28"/>
                </a:cxn>
                <a:cxn ang="0">
                  <a:pos x="1" y="18"/>
                </a:cxn>
                <a:cxn ang="0">
                  <a:pos x="4" y="9"/>
                </a:cxn>
                <a:cxn ang="0">
                  <a:pos x="6" y="5"/>
                </a:cxn>
                <a:cxn ang="0">
                  <a:pos x="9" y="3"/>
                </a:cxn>
                <a:cxn ang="0">
                  <a:pos x="13" y="2"/>
                </a:cxn>
                <a:cxn ang="0">
                  <a:pos x="16" y="2"/>
                </a:cxn>
                <a:cxn ang="0">
                  <a:pos x="20" y="0"/>
                </a:cxn>
              </a:cxnLst>
              <a:rect l="0" t="0" r="r" b="b"/>
              <a:pathLst>
                <a:path w="59" h="142">
                  <a:moveTo>
                    <a:pt x="20" y="0"/>
                  </a:moveTo>
                  <a:lnTo>
                    <a:pt x="23" y="0"/>
                  </a:lnTo>
                  <a:lnTo>
                    <a:pt x="23" y="13"/>
                  </a:lnTo>
                  <a:lnTo>
                    <a:pt x="20" y="27"/>
                  </a:lnTo>
                  <a:lnTo>
                    <a:pt x="19" y="31"/>
                  </a:lnTo>
                  <a:lnTo>
                    <a:pt x="19" y="33"/>
                  </a:lnTo>
                  <a:lnTo>
                    <a:pt x="20" y="36"/>
                  </a:lnTo>
                  <a:lnTo>
                    <a:pt x="23" y="38"/>
                  </a:lnTo>
                  <a:lnTo>
                    <a:pt x="25" y="38"/>
                  </a:lnTo>
                  <a:lnTo>
                    <a:pt x="26" y="37"/>
                  </a:lnTo>
                  <a:lnTo>
                    <a:pt x="28" y="37"/>
                  </a:lnTo>
                  <a:lnTo>
                    <a:pt x="29" y="39"/>
                  </a:lnTo>
                  <a:lnTo>
                    <a:pt x="33" y="46"/>
                  </a:lnTo>
                  <a:lnTo>
                    <a:pt x="38" y="53"/>
                  </a:lnTo>
                  <a:lnTo>
                    <a:pt x="42" y="59"/>
                  </a:lnTo>
                  <a:lnTo>
                    <a:pt x="45" y="65"/>
                  </a:lnTo>
                  <a:lnTo>
                    <a:pt x="47" y="70"/>
                  </a:lnTo>
                  <a:lnTo>
                    <a:pt x="49" y="78"/>
                  </a:lnTo>
                  <a:lnTo>
                    <a:pt x="54" y="101"/>
                  </a:lnTo>
                  <a:lnTo>
                    <a:pt x="55" y="110"/>
                  </a:lnTo>
                  <a:lnTo>
                    <a:pt x="57" y="115"/>
                  </a:lnTo>
                  <a:lnTo>
                    <a:pt x="58" y="121"/>
                  </a:lnTo>
                  <a:lnTo>
                    <a:pt x="58" y="130"/>
                  </a:lnTo>
                  <a:lnTo>
                    <a:pt x="59" y="139"/>
                  </a:lnTo>
                  <a:lnTo>
                    <a:pt x="59" y="142"/>
                  </a:lnTo>
                  <a:lnTo>
                    <a:pt x="57" y="141"/>
                  </a:lnTo>
                  <a:lnTo>
                    <a:pt x="49" y="140"/>
                  </a:lnTo>
                  <a:lnTo>
                    <a:pt x="14" y="131"/>
                  </a:lnTo>
                  <a:lnTo>
                    <a:pt x="13" y="130"/>
                  </a:lnTo>
                  <a:lnTo>
                    <a:pt x="14" y="127"/>
                  </a:lnTo>
                  <a:lnTo>
                    <a:pt x="24" y="122"/>
                  </a:lnTo>
                  <a:lnTo>
                    <a:pt x="25" y="121"/>
                  </a:lnTo>
                  <a:lnTo>
                    <a:pt x="26" y="121"/>
                  </a:lnTo>
                  <a:lnTo>
                    <a:pt x="23" y="107"/>
                  </a:lnTo>
                  <a:lnTo>
                    <a:pt x="19" y="100"/>
                  </a:lnTo>
                  <a:lnTo>
                    <a:pt x="15" y="93"/>
                  </a:lnTo>
                  <a:lnTo>
                    <a:pt x="11" y="88"/>
                  </a:lnTo>
                  <a:lnTo>
                    <a:pt x="9" y="83"/>
                  </a:lnTo>
                  <a:lnTo>
                    <a:pt x="8" y="77"/>
                  </a:lnTo>
                  <a:lnTo>
                    <a:pt x="5" y="68"/>
                  </a:lnTo>
                  <a:lnTo>
                    <a:pt x="3" y="58"/>
                  </a:lnTo>
                  <a:lnTo>
                    <a:pt x="1" y="49"/>
                  </a:lnTo>
                  <a:lnTo>
                    <a:pt x="0" y="44"/>
                  </a:lnTo>
                  <a:lnTo>
                    <a:pt x="0" y="28"/>
                  </a:lnTo>
                  <a:lnTo>
                    <a:pt x="1" y="18"/>
                  </a:lnTo>
                  <a:lnTo>
                    <a:pt x="4" y="9"/>
                  </a:lnTo>
                  <a:lnTo>
                    <a:pt x="6" y="5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gray">
            <a:xfrm>
              <a:off x="9193" y="2453"/>
              <a:ext cx="32" cy="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2" y="11"/>
                </a:cxn>
                <a:cxn ang="0">
                  <a:pos x="29" y="12"/>
                </a:cxn>
                <a:cxn ang="0">
                  <a:pos x="28" y="15"/>
                </a:cxn>
                <a:cxn ang="0">
                  <a:pos x="18" y="25"/>
                </a:cxn>
                <a:cxn ang="0">
                  <a:pos x="13" y="25"/>
                </a:cxn>
                <a:cxn ang="0">
                  <a:pos x="10" y="24"/>
                </a:cxn>
                <a:cxn ang="0">
                  <a:pos x="8" y="24"/>
                </a:cxn>
                <a:cxn ang="0">
                  <a:pos x="4" y="22"/>
                </a:cxn>
                <a:cxn ang="0">
                  <a:pos x="3" y="21"/>
                </a:cxn>
                <a:cxn ang="0">
                  <a:pos x="0" y="20"/>
                </a:cxn>
                <a:cxn ang="0">
                  <a:pos x="8" y="10"/>
                </a:cxn>
                <a:cxn ang="0">
                  <a:pos x="16" y="0"/>
                </a:cxn>
              </a:cxnLst>
              <a:rect l="0" t="0" r="r" b="b"/>
              <a:pathLst>
                <a:path w="32" h="25">
                  <a:moveTo>
                    <a:pt x="16" y="0"/>
                  </a:moveTo>
                  <a:lnTo>
                    <a:pt x="32" y="11"/>
                  </a:lnTo>
                  <a:lnTo>
                    <a:pt x="29" y="12"/>
                  </a:lnTo>
                  <a:lnTo>
                    <a:pt x="28" y="15"/>
                  </a:lnTo>
                  <a:lnTo>
                    <a:pt x="18" y="25"/>
                  </a:lnTo>
                  <a:lnTo>
                    <a:pt x="13" y="25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8" y="1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gray">
            <a:xfrm>
              <a:off x="9093" y="2502"/>
              <a:ext cx="115" cy="123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09" y="0"/>
                </a:cxn>
                <a:cxn ang="0">
                  <a:pos x="115" y="34"/>
                </a:cxn>
                <a:cxn ang="0">
                  <a:pos x="115" y="37"/>
                </a:cxn>
                <a:cxn ang="0">
                  <a:pos x="114" y="46"/>
                </a:cxn>
                <a:cxn ang="0">
                  <a:pos x="113" y="56"/>
                </a:cxn>
                <a:cxn ang="0">
                  <a:pos x="110" y="61"/>
                </a:cxn>
                <a:cxn ang="0">
                  <a:pos x="108" y="64"/>
                </a:cxn>
                <a:cxn ang="0">
                  <a:pos x="106" y="67"/>
                </a:cxn>
                <a:cxn ang="0">
                  <a:pos x="104" y="71"/>
                </a:cxn>
                <a:cxn ang="0">
                  <a:pos x="103" y="76"/>
                </a:cxn>
                <a:cxn ang="0">
                  <a:pos x="101" y="80"/>
                </a:cxn>
                <a:cxn ang="0">
                  <a:pos x="99" y="86"/>
                </a:cxn>
                <a:cxn ang="0">
                  <a:pos x="85" y="114"/>
                </a:cxn>
                <a:cxn ang="0">
                  <a:pos x="80" y="118"/>
                </a:cxn>
                <a:cxn ang="0">
                  <a:pos x="74" y="120"/>
                </a:cxn>
                <a:cxn ang="0">
                  <a:pos x="65" y="121"/>
                </a:cxn>
                <a:cxn ang="0">
                  <a:pos x="59" y="123"/>
                </a:cxn>
                <a:cxn ang="0">
                  <a:pos x="55" y="123"/>
                </a:cxn>
                <a:cxn ang="0">
                  <a:pos x="51" y="119"/>
                </a:cxn>
                <a:cxn ang="0">
                  <a:pos x="49" y="118"/>
                </a:cxn>
                <a:cxn ang="0">
                  <a:pos x="42" y="111"/>
                </a:cxn>
                <a:cxn ang="0">
                  <a:pos x="41" y="109"/>
                </a:cxn>
                <a:cxn ang="0">
                  <a:pos x="40" y="105"/>
                </a:cxn>
                <a:cxn ang="0">
                  <a:pos x="39" y="103"/>
                </a:cxn>
                <a:cxn ang="0">
                  <a:pos x="37" y="101"/>
                </a:cxn>
                <a:cxn ang="0">
                  <a:pos x="37" y="100"/>
                </a:cxn>
                <a:cxn ang="0">
                  <a:pos x="35" y="99"/>
                </a:cxn>
                <a:cxn ang="0">
                  <a:pos x="29" y="95"/>
                </a:cxn>
                <a:cxn ang="0">
                  <a:pos x="21" y="91"/>
                </a:cxn>
                <a:cxn ang="0">
                  <a:pos x="14" y="86"/>
                </a:cxn>
                <a:cxn ang="0">
                  <a:pos x="8" y="83"/>
                </a:cxn>
                <a:cxn ang="0">
                  <a:pos x="6" y="75"/>
                </a:cxn>
                <a:cxn ang="0">
                  <a:pos x="6" y="66"/>
                </a:cxn>
                <a:cxn ang="0">
                  <a:pos x="5" y="56"/>
                </a:cxn>
                <a:cxn ang="0">
                  <a:pos x="3" y="47"/>
                </a:cxn>
                <a:cxn ang="0">
                  <a:pos x="1" y="41"/>
                </a:cxn>
                <a:cxn ang="0">
                  <a:pos x="0" y="36"/>
                </a:cxn>
                <a:cxn ang="0">
                  <a:pos x="0" y="34"/>
                </a:cxn>
                <a:cxn ang="0">
                  <a:pos x="1" y="32"/>
                </a:cxn>
                <a:cxn ang="0">
                  <a:pos x="6" y="30"/>
                </a:cxn>
                <a:cxn ang="0">
                  <a:pos x="8" y="30"/>
                </a:cxn>
                <a:cxn ang="0">
                  <a:pos x="12" y="29"/>
                </a:cxn>
                <a:cxn ang="0">
                  <a:pos x="15" y="27"/>
                </a:cxn>
                <a:cxn ang="0">
                  <a:pos x="17" y="27"/>
                </a:cxn>
                <a:cxn ang="0">
                  <a:pos x="17" y="29"/>
                </a:cxn>
                <a:cxn ang="0">
                  <a:pos x="19" y="29"/>
                </a:cxn>
                <a:cxn ang="0">
                  <a:pos x="19" y="30"/>
                </a:cxn>
                <a:cxn ang="0">
                  <a:pos x="55" y="27"/>
                </a:cxn>
                <a:cxn ang="0">
                  <a:pos x="60" y="25"/>
                </a:cxn>
                <a:cxn ang="0">
                  <a:pos x="71" y="17"/>
                </a:cxn>
                <a:cxn ang="0">
                  <a:pos x="76" y="13"/>
                </a:cxn>
                <a:cxn ang="0">
                  <a:pos x="80" y="10"/>
                </a:cxn>
                <a:cxn ang="0">
                  <a:pos x="85" y="7"/>
                </a:cxn>
                <a:cxn ang="0">
                  <a:pos x="91" y="1"/>
                </a:cxn>
                <a:cxn ang="0">
                  <a:pos x="95" y="0"/>
                </a:cxn>
              </a:cxnLst>
              <a:rect l="0" t="0" r="r" b="b"/>
              <a:pathLst>
                <a:path w="115" h="123">
                  <a:moveTo>
                    <a:pt x="95" y="0"/>
                  </a:moveTo>
                  <a:lnTo>
                    <a:pt x="109" y="0"/>
                  </a:lnTo>
                  <a:lnTo>
                    <a:pt x="115" y="34"/>
                  </a:lnTo>
                  <a:lnTo>
                    <a:pt x="115" y="37"/>
                  </a:lnTo>
                  <a:lnTo>
                    <a:pt x="114" y="46"/>
                  </a:lnTo>
                  <a:lnTo>
                    <a:pt x="113" y="56"/>
                  </a:lnTo>
                  <a:lnTo>
                    <a:pt x="110" y="61"/>
                  </a:lnTo>
                  <a:lnTo>
                    <a:pt x="108" y="64"/>
                  </a:lnTo>
                  <a:lnTo>
                    <a:pt x="106" y="67"/>
                  </a:lnTo>
                  <a:lnTo>
                    <a:pt x="104" y="71"/>
                  </a:lnTo>
                  <a:lnTo>
                    <a:pt x="103" y="76"/>
                  </a:lnTo>
                  <a:lnTo>
                    <a:pt x="101" y="80"/>
                  </a:lnTo>
                  <a:lnTo>
                    <a:pt x="99" y="86"/>
                  </a:lnTo>
                  <a:lnTo>
                    <a:pt x="85" y="114"/>
                  </a:lnTo>
                  <a:lnTo>
                    <a:pt x="80" y="118"/>
                  </a:lnTo>
                  <a:lnTo>
                    <a:pt x="74" y="120"/>
                  </a:lnTo>
                  <a:lnTo>
                    <a:pt x="65" y="121"/>
                  </a:lnTo>
                  <a:lnTo>
                    <a:pt x="59" y="123"/>
                  </a:lnTo>
                  <a:lnTo>
                    <a:pt x="55" y="123"/>
                  </a:lnTo>
                  <a:lnTo>
                    <a:pt x="51" y="119"/>
                  </a:lnTo>
                  <a:lnTo>
                    <a:pt x="49" y="118"/>
                  </a:lnTo>
                  <a:lnTo>
                    <a:pt x="42" y="111"/>
                  </a:lnTo>
                  <a:lnTo>
                    <a:pt x="41" y="109"/>
                  </a:lnTo>
                  <a:lnTo>
                    <a:pt x="40" y="105"/>
                  </a:lnTo>
                  <a:lnTo>
                    <a:pt x="39" y="103"/>
                  </a:lnTo>
                  <a:lnTo>
                    <a:pt x="37" y="101"/>
                  </a:lnTo>
                  <a:lnTo>
                    <a:pt x="37" y="100"/>
                  </a:lnTo>
                  <a:lnTo>
                    <a:pt x="35" y="99"/>
                  </a:lnTo>
                  <a:lnTo>
                    <a:pt x="29" y="95"/>
                  </a:lnTo>
                  <a:lnTo>
                    <a:pt x="21" y="91"/>
                  </a:lnTo>
                  <a:lnTo>
                    <a:pt x="14" y="86"/>
                  </a:lnTo>
                  <a:lnTo>
                    <a:pt x="8" y="83"/>
                  </a:lnTo>
                  <a:lnTo>
                    <a:pt x="6" y="75"/>
                  </a:lnTo>
                  <a:lnTo>
                    <a:pt x="6" y="66"/>
                  </a:lnTo>
                  <a:lnTo>
                    <a:pt x="5" y="56"/>
                  </a:lnTo>
                  <a:lnTo>
                    <a:pt x="3" y="47"/>
                  </a:lnTo>
                  <a:lnTo>
                    <a:pt x="1" y="41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1" y="32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9"/>
                  </a:lnTo>
                  <a:lnTo>
                    <a:pt x="15" y="27"/>
                  </a:lnTo>
                  <a:lnTo>
                    <a:pt x="17" y="27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19" y="30"/>
                  </a:lnTo>
                  <a:lnTo>
                    <a:pt x="55" y="27"/>
                  </a:lnTo>
                  <a:lnTo>
                    <a:pt x="60" y="25"/>
                  </a:lnTo>
                  <a:lnTo>
                    <a:pt x="71" y="17"/>
                  </a:lnTo>
                  <a:lnTo>
                    <a:pt x="76" y="13"/>
                  </a:lnTo>
                  <a:lnTo>
                    <a:pt x="80" y="10"/>
                  </a:lnTo>
                  <a:lnTo>
                    <a:pt x="85" y="7"/>
                  </a:lnTo>
                  <a:lnTo>
                    <a:pt x="91" y="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gray">
            <a:xfrm>
              <a:off x="9207" y="2561"/>
              <a:ext cx="55" cy="60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55" y="2"/>
                </a:cxn>
                <a:cxn ang="0">
                  <a:pos x="53" y="19"/>
                </a:cxn>
                <a:cxn ang="0">
                  <a:pos x="53" y="47"/>
                </a:cxn>
                <a:cxn ang="0">
                  <a:pos x="51" y="55"/>
                </a:cxn>
                <a:cxn ang="0">
                  <a:pos x="46" y="59"/>
                </a:cxn>
                <a:cxn ang="0">
                  <a:pos x="39" y="60"/>
                </a:cxn>
                <a:cxn ang="0">
                  <a:pos x="29" y="59"/>
                </a:cxn>
                <a:cxn ang="0">
                  <a:pos x="20" y="59"/>
                </a:cxn>
                <a:cxn ang="0">
                  <a:pos x="14" y="57"/>
                </a:cxn>
                <a:cxn ang="0">
                  <a:pos x="10" y="56"/>
                </a:cxn>
                <a:cxn ang="0">
                  <a:pos x="9" y="55"/>
                </a:cxn>
                <a:cxn ang="0">
                  <a:pos x="6" y="54"/>
                </a:cxn>
                <a:cxn ang="0">
                  <a:pos x="6" y="51"/>
                </a:cxn>
                <a:cxn ang="0">
                  <a:pos x="2" y="44"/>
                </a:cxn>
                <a:cxn ang="0">
                  <a:pos x="1" y="40"/>
                </a:cxn>
                <a:cxn ang="0">
                  <a:pos x="0" y="37"/>
                </a:cxn>
                <a:cxn ang="0">
                  <a:pos x="0" y="34"/>
                </a:cxn>
                <a:cxn ang="0">
                  <a:pos x="1" y="31"/>
                </a:cxn>
                <a:cxn ang="0">
                  <a:pos x="1" y="29"/>
                </a:cxn>
                <a:cxn ang="0">
                  <a:pos x="6" y="7"/>
                </a:cxn>
                <a:cxn ang="0">
                  <a:pos x="46" y="0"/>
                </a:cxn>
              </a:cxnLst>
              <a:rect l="0" t="0" r="r" b="b"/>
              <a:pathLst>
                <a:path w="55" h="60">
                  <a:moveTo>
                    <a:pt x="46" y="0"/>
                  </a:moveTo>
                  <a:lnTo>
                    <a:pt x="55" y="2"/>
                  </a:lnTo>
                  <a:lnTo>
                    <a:pt x="53" y="19"/>
                  </a:lnTo>
                  <a:lnTo>
                    <a:pt x="53" y="47"/>
                  </a:lnTo>
                  <a:lnTo>
                    <a:pt x="51" y="55"/>
                  </a:lnTo>
                  <a:lnTo>
                    <a:pt x="46" y="59"/>
                  </a:lnTo>
                  <a:lnTo>
                    <a:pt x="39" y="60"/>
                  </a:lnTo>
                  <a:lnTo>
                    <a:pt x="29" y="59"/>
                  </a:lnTo>
                  <a:lnTo>
                    <a:pt x="20" y="59"/>
                  </a:lnTo>
                  <a:lnTo>
                    <a:pt x="14" y="57"/>
                  </a:lnTo>
                  <a:lnTo>
                    <a:pt x="10" y="56"/>
                  </a:lnTo>
                  <a:lnTo>
                    <a:pt x="9" y="55"/>
                  </a:lnTo>
                  <a:lnTo>
                    <a:pt x="6" y="54"/>
                  </a:lnTo>
                  <a:lnTo>
                    <a:pt x="6" y="51"/>
                  </a:lnTo>
                  <a:lnTo>
                    <a:pt x="2" y="44"/>
                  </a:lnTo>
                  <a:lnTo>
                    <a:pt x="1" y="40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1" y="31"/>
                  </a:lnTo>
                  <a:lnTo>
                    <a:pt x="1" y="29"/>
                  </a:lnTo>
                  <a:lnTo>
                    <a:pt x="6" y="7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gray">
            <a:xfrm>
              <a:off x="9354" y="2596"/>
              <a:ext cx="240" cy="118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5" y="5"/>
                </a:cxn>
                <a:cxn ang="0">
                  <a:pos x="24" y="7"/>
                </a:cxn>
                <a:cxn ang="0">
                  <a:pos x="29" y="10"/>
                </a:cxn>
                <a:cxn ang="0">
                  <a:pos x="46" y="16"/>
                </a:cxn>
                <a:cxn ang="0">
                  <a:pos x="53" y="19"/>
                </a:cxn>
                <a:cxn ang="0">
                  <a:pos x="55" y="7"/>
                </a:cxn>
                <a:cxn ang="0">
                  <a:pos x="66" y="5"/>
                </a:cxn>
                <a:cxn ang="0">
                  <a:pos x="92" y="14"/>
                </a:cxn>
                <a:cxn ang="0">
                  <a:pos x="115" y="31"/>
                </a:cxn>
                <a:cxn ang="0">
                  <a:pos x="124" y="39"/>
                </a:cxn>
                <a:cxn ang="0">
                  <a:pos x="136" y="43"/>
                </a:cxn>
                <a:cxn ang="0">
                  <a:pos x="148" y="46"/>
                </a:cxn>
                <a:cxn ang="0">
                  <a:pos x="184" y="58"/>
                </a:cxn>
                <a:cxn ang="0">
                  <a:pos x="206" y="56"/>
                </a:cxn>
                <a:cxn ang="0">
                  <a:pos x="220" y="51"/>
                </a:cxn>
                <a:cxn ang="0">
                  <a:pos x="240" y="40"/>
                </a:cxn>
                <a:cxn ang="0">
                  <a:pos x="232" y="59"/>
                </a:cxn>
                <a:cxn ang="0">
                  <a:pos x="225" y="63"/>
                </a:cxn>
                <a:cxn ang="0">
                  <a:pos x="221" y="65"/>
                </a:cxn>
                <a:cxn ang="0">
                  <a:pos x="213" y="68"/>
                </a:cxn>
                <a:cxn ang="0">
                  <a:pos x="164" y="80"/>
                </a:cxn>
                <a:cxn ang="0">
                  <a:pos x="167" y="81"/>
                </a:cxn>
                <a:cxn ang="0">
                  <a:pos x="174" y="85"/>
                </a:cxn>
                <a:cxn ang="0">
                  <a:pos x="179" y="92"/>
                </a:cxn>
                <a:cxn ang="0">
                  <a:pos x="184" y="98"/>
                </a:cxn>
                <a:cxn ang="0">
                  <a:pos x="196" y="104"/>
                </a:cxn>
                <a:cxn ang="0">
                  <a:pos x="211" y="110"/>
                </a:cxn>
                <a:cxn ang="0">
                  <a:pos x="212" y="113"/>
                </a:cxn>
                <a:cxn ang="0">
                  <a:pos x="208" y="118"/>
                </a:cxn>
                <a:cxn ang="0">
                  <a:pos x="182" y="117"/>
                </a:cxn>
                <a:cxn ang="0">
                  <a:pos x="167" y="104"/>
                </a:cxn>
                <a:cxn ang="0">
                  <a:pos x="161" y="100"/>
                </a:cxn>
                <a:cxn ang="0">
                  <a:pos x="156" y="97"/>
                </a:cxn>
                <a:cxn ang="0">
                  <a:pos x="141" y="90"/>
                </a:cxn>
                <a:cxn ang="0">
                  <a:pos x="132" y="88"/>
                </a:cxn>
                <a:cxn ang="0">
                  <a:pos x="128" y="99"/>
                </a:cxn>
                <a:cxn ang="0">
                  <a:pos x="127" y="100"/>
                </a:cxn>
                <a:cxn ang="0">
                  <a:pos x="119" y="102"/>
                </a:cxn>
                <a:cxn ang="0">
                  <a:pos x="103" y="95"/>
                </a:cxn>
                <a:cxn ang="0">
                  <a:pos x="89" y="85"/>
                </a:cxn>
                <a:cxn ang="0">
                  <a:pos x="70" y="84"/>
                </a:cxn>
                <a:cxn ang="0">
                  <a:pos x="73" y="83"/>
                </a:cxn>
                <a:cxn ang="0">
                  <a:pos x="71" y="75"/>
                </a:cxn>
                <a:cxn ang="0">
                  <a:pos x="51" y="54"/>
                </a:cxn>
                <a:cxn ang="0">
                  <a:pos x="46" y="50"/>
                </a:cxn>
                <a:cxn ang="0">
                  <a:pos x="40" y="46"/>
                </a:cxn>
                <a:cxn ang="0">
                  <a:pos x="26" y="38"/>
                </a:cxn>
                <a:cxn ang="0">
                  <a:pos x="19" y="33"/>
                </a:cxn>
                <a:cxn ang="0">
                  <a:pos x="15" y="31"/>
                </a:cxn>
                <a:cxn ang="0">
                  <a:pos x="10" y="27"/>
                </a:cxn>
                <a:cxn ang="0">
                  <a:pos x="2" y="19"/>
                </a:cxn>
                <a:cxn ang="0">
                  <a:pos x="0" y="0"/>
                </a:cxn>
              </a:cxnLst>
              <a:rect l="0" t="0" r="r" b="b"/>
              <a:pathLst>
                <a:path w="240" h="118">
                  <a:moveTo>
                    <a:pt x="0" y="0"/>
                  </a:moveTo>
                  <a:lnTo>
                    <a:pt x="29" y="4"/>
                  </a:lnTo>
                  <a:lnTo>
                    <a:pt x="28" y="4"/>
                  </a:lnTo>
                  <a:lnTo>
                    <a:pt x="25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5" y="9"/>
                  </a:lnTo>
                  <a:lnTo>
                    <a:pt x="29" y="10"/>
                  </a:lnTo>
                  <a:lnTo>
                    <a:pt x="38" y="14"/>
                  </a:lnTo>
                  <a:lnTo>
                    <a:pt x="46" y="16"/>
                  </a:lnTo>
                  <a:lnTo>
                    <a:pt x="54" y="20"/>
                  </a:lnTo>
                  <a:lnTo>
                    <a:pt x="53" y="19"/>
                  </a:lnTo>
                  <a:lnTo>
                    <a:pt x="53" y="10"/>
                  </a:lnTo>
                  <a:lnTo>
                    <a:pt x="55" y="7"/>
                  </a:lnTo>
                  <a:lnTo>
                    <a:pt x="58" y="6"/>
                  </a:lnTo>
                  <a:lnTo>
                    <a:pt x="66" y="5"/>
                  </a:lnTo>
                  <a:lnTo>
                    <a:pt x="87" y="10"/>
                  </a:lnTo>
                  <a:lnTo>
                    <a:pt x="92" y="14"/>
                  </a:lnTo>
                  <a:lnTo>
                    <a:pt x="97" y="19"/>
                  </a:lnTo>
                  <a:lnTo>
                    <a:pt x="115" y="31"/>
                  </a:lnTo>
                  <a:lnTo>
                    <a:pt x="122" y="38"/>
                  </a:lnTo>
                  <a:lnTo>
                    <a:pt x="124" y="39"/>
                  </a:lnTo>
                  <a:lnTo>
                    <a:pt x="129" y="40"/>
                  </a:lnTo>
                  <a:lnTo>
                    <a:pt x="136" y="43"/>
                  </a:lnTo>
                  <a:lnTo>
                    <a:pt x="143" y="45"/>
                  </a:lnTo>
                  <a:lnTo>
                    <a:pt x="148" y="46"/>
                  </a:lnTo>
                  <a:lnTo>
                    <a:pt x="161" y="46"/>
                  </a:lnTo>
                  <a:lnTo>
                    <a:pt x="184" y="58"/>
                  </a:lnTo>
                  <a:lnTo>
                    <a:pt x="200" y="58"/>
                  </a:lnTo>
                  <a:lnTo>
                    <a:pt x="206" y="56"/>
                  </a:lnTo>
                  <a:lnTo>
                    <a:pt x="213" y="54"/>
                  </a:lnTo>
                  <a:lnTo>
                    <a:pt x="220" y="51"/>
                  </a:lnTo>
                  <a:lnTo>
                    <a:pt x="222" y="50"/>
                  </a:lnTo>
                  <a:lnTo>
                    <a:pt x="240" y="40"/>
                  </a:lnTo>
                  <a:lnTo>
                    <a:pt x="238" y="53"/>
                  </a:lnTo>
                  <a:lnTo>
                    <a:pt x="232" y="59"/>
                  </a:lnTo>
                  <a:lnTo>
                    <a:pt x="228" y="61"/>
                  </a:lnTo>
                  <a:lnTo>
                    <a:pt x="225" y="63"/>
                  </a:lnTo>
                  <a:lnTo>
                    <a:pt x="222" y="64"/>
                  </a:lnTo>
                  <a:lnTo>
                    <a:pt x="221" y="65"/>
                  </a:lnTo>
                  <a:lnTo>
                    <a:pt x="218" y="66"/>
                  </a:lnTo>
                  <a:lnTo>
                    <a:pt x="213" y="68"/>
                  </a:lnTo>
                  <a:lnTo>
                    <a:pt x="167" y="68"/>
                  </a:lnTo>
                  <a:lnTo>
                    <a:pt x="164" y="80"/>
                  </a:lnTo>
                  <a:lnTo>
                    <a:pt x="166" y="80"/>
                  </a:lnTo>
                  <a:lnTo>
                    <a:pt x="167" y="81"/>
                  </a:lnTo>
                  <a:lnTo>
                    <a:pt x="171" y="83"/>
                  </a:lnTo>
                  <a:lnTo>
                    <a:pt x="174" y="85"/>
                  </a:lnTo>
                  <a:lnTo>
                    <a:pt x="177" y="88"/>
                  </a:lnTo>
                  <a:lnTo>
                    <a:pt x="179" y="92"/>
                  </a:lnTo>
                  <a:lnTo>
                    <a:pt x="182" y="94"/>
                  </a:lnTo>
                  <a:lnTo>
                    <a:pt x="184" y="98"/>
                  </a:lnTo>
                  <a:lnTo>
                    <a:pt x="188" y="100"/>
                  </a:lnTo>
                  <a:lnTo>
                    <a:pt x="196" y="104"/>
                  </a:lnTo>
                  <a:lnTo>
                    <a:pt x="203" y="107"/>
                  </a:lnTo>
                  <a:lnTo>
                    <a:pt x="211" y="110"/>
                  </a:lnTo>
                  <a:lnTo>
                    <a:pt x="211" y="112"/>
                  </a:lnTo>
                  <a:lnTo>
                    <a:pt x="212" y="113"/>
                  </a:lnTo>
                  <a:lnTo>
                    <a:pt x="212" y="114"/>
                  </a:lnTo>
                  <a:lnTo>
                    <a:pt x="208" y="118"/>
                  </a:lnTo>
                  <a:lnTo>
                    <a:pt x="187" y="118"/>
                  </a:lnTo>
                  <a:lnTo>
                    <a:pt x="182" y="117"/>
                  </a:lnTo>
                  <a:lnTo>
                    <a:pt x="174" y="109"/>
                  </a:lnTo>
                  <a:lnTo>
                    <a:pt x="167" y="104"/>
                  </a:lnTo>
                  <a:lnTo>
                    <a:pt x="162" y="102"/>
                  </a:lnTo>
                  <a:lnTo>
                    <a:pt x="161" y="100"/>
                  </a:lnTo>
                  <a:lnTo>
                    <a:pt x="158" y="99"/>
                  </a:lnTo>
                  <a:lnTo>
                    <a:pt x="156" y="97"/>
                  </a:lnTo>
                  <a:lnTo>
                    <a:pt x="149" y="93"/>
                  </a:lnTo>
                  <a:lnTo>
                    <a:pt x="141" y="90"/>
                  </a:lnTo>
                  <a:lnTo>
                    <a:pt x="134" y="89"/>
                  </a:lnTo>
                  <a:lnTo>
                    <a:pt x="132" y="88"/>
                  </a:lnTo>
                  <a:lnTo>
                    <a:pt x="128" y="98"/>
                  </a:lnTo>
                  <a:lnTo>
                    <a:pt x="128" y="99"/>
                  </a:lnTo>
                  <a:lnTo>
                    <a:pt x="127" y="99"/>
                  </a:lnTo>
                  <a:lnTo>
                    <a:pt x="127" y="100"/>
                  </a:lnTo>
                  <a:lnTo>
                    <a:pt x="124" y="102"/>
                  </a:lnTo>
                  <a:lnTo>
                    <a:pt x="119" y="102"/>
                  </a:lnTo>
                  <a:lnTo>
                    <a:pt x="112" y="99"/>
                  </a:lnTo>
                  <a:lnTo>
                    <a:pt x="103" y="95"/>
                  </a:lnTo>
                  <a:lnTo>
                    <a:pt x="95" y="90"/>
                  </a:lnTo>
                  <a:lnTo>
                    <a:pt x="89" y="85"/>
                  </a:lnTo>
                  <a:lnTo>
                    <a:pt x="87" y="84"/>
                  </a:lnTo>
                  <a:lnTo>
                    <a:pt x="70" y="84"/>
                  </a:lnTo>
                  <a:lnTo>
                    <a:pt x="71" y="83"/>
                  </a:lnTo>
                  <a:lnTo>
                    <a:pt x="73" y="83"/>
                  </a:lnTo>
                  <a:lnTo>
                    <a:pt x="73" y="78"/>
                  </a:lnTo>
                  <a:lnTo>
                    <a:pt x="71" y="75"/>
                  </a:lnTo>
                  <a:lnTo>
                    <a:pt x="69" y="71"/>
                  </a:lnTo>
                  <a:lnTo>
                    <a:pt x="51" y="54"/>
                  </a:lnTo>
                  <a:lnTo>
                    <a:pt x="48" y="51"/>
                  </a:lnTo>
                  <a:lnTo>
                    <a:pt x="46" y="50"/>
                  </a:lnTo>
                  <a:lnTo>
                    <a:pt x="44" y="49"/>
                  </a:lnTo>
                  <a:lnTo>
                    <a:pt x="40" y="46"/>
                  </a:lnTo>
                  <a:lnTo>
                    <a:pt x="34" y="43"/>
                  </a:lnTo>
                  <a:lnTo>
                    <a:pt x="26" y="38"/>
                  </a:lnTo>
                  <a:lnTo>
                    <a:pt x="21" y="34"/>
                  </a:lnTo>
                  <a:lnTo>
                    <a:pt x="19" y="33"/>
                  </a:lnTo>
                  <a:lnTo>
                    <a:pt x="16" y="33"/>
                  </a:lnTo>
                  <a:lnTo>
                    <a:pt x="15" y="31"/>
                  </a:lnTo>
                  <a:lnTo>
                    <a:pt x="12" y="30"/>
                  </a:lnTo>
                  <a:lnTo>
                    <a:pt x="10" y="27"/>
                  </a:lnTo>
                  <a:lnTo>
                    <a:pt x="7" y="24"/>
                  </a:lnTo>
                  <a:lnTo>
                    <a:pt x="2" y="19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gray">
            <a:xfrm>
              <a:off x="9115" y="2721"/>
              <a:ext cx="481" cy="346"/>
            </a:xfrm>
            <a:custGeom>
              <a:avLst/>
              <a:gdLst/>
              <a:ahLst/>
              <a:cxnLst>
                <a:cxn ang="0">
                  <a:pos x="363" y="2"/>
                </a:cxn>
                <a:cxn ang="0">
                  <a:pos x="367" y="37"/>
                </a:cxn>
                <a:cxn ang="0">
                  <a:pos x="376" y="49"/>
                </a:cxn>
                <a:cxn ang="0">
                  <a:pos x="381" y="56"/>
                </a:cxn>
                <a:cxn ang="0">
                  <a:pos x="386" y="73"/>
                </a:cxn>
                <a:cxn ang="0">
                  <a:pos x="403" y="88"/>
                </a:cxn>
                <a:cxn ang="0">
                  <a:pos x="420" y="101"/>
                </a:cxn>
                <a:cxn ang="0">
                  <a:pos x="426" y="120"/>
                </a:cxn>
                <a:cxn ang="0">
                  <a:pos x="437" y="144"/>
                </a:cxn>
                <a:cxn ang="0">
                  <a:pos x="442" y="151"/>
                </a:cxn>
                <a:cxn ang="0">
                  <a:pos x="457" y="164"/>
                </a:cxn>
                <a:cxn ang="0">
                  <a:pos x="481" y="189"/>
                </a:cxn>
                <a:cxn ang="0">
                  <a:pos x="476" y="200"/>
                </a:cxn>
                <a:cxn ang="0">
                  <a:pos x="467" y="215"/>
                </a:cxn>
                <a:cxn ang="0">
                  <a:pos x="459" y="237"/>
                </a:cxn>
                <a:cxn ang="0">
                  <a:pos x="451" y="263"/>
                </a:cxn>
                <a:cxn ang="0">
                  <a:pos x="441" y="272"/>
                </a:cxn>
                <a:cxn ang="0">
                  <a:pos x="425" y="292"/>
                </a:cxn>
                <a:cxn ang="0">
                  <a:pos x="411" y="321"/>
                </a:cxn>
                <a:cxn ang="0">
                  <a:pos x="390" y="341"/>
                </a:cxn>
                <a:cxn ang="0">
                  <a:pos x="366" y="343"/>
                </a:cxn>
                <a:cxn ang="0">
                  <a:pos x="336" y="332"/>
                </a:cxn>
                <a:cxn ang="0">
                  <a:pos x="318" y="325"/>
                </a:cxn>
                <a:cxn ang="0">
                  <a:pos x="300" y="299"/>
                </a:cxn>
                <a:cxn ang="0">
                  <a:pos x="297" y="277"/>
                </a:cxn>
                <a:cxn ang="0">
                  <a:pos x="289" y="269"/>
                </a:cxn>
                <a:cxn ang="0">
                  <a:pos x="272" y="268"/>
                </a:cxn>
                <a:cxn ang="0">
                  <a:pos x="260" y="278"/>
                </a:cxn>
                <a:cxn ang="0">
                  <a:pos x="250" y="282"/>
                </a:cxn>
                <a:cxn ang="0">
                  <a:pos x="248" y="279"/>
                </a:cxn>
                <a:cxn ang="0">
                  <a:pos x="244" y="272"/>
                </a:cxn>
                <a:cxn ang="0">
                  <a:pos x="228" y="255"/>
                </a:cxn>
                <a:cxn ang="0">
                  <a:pos x="205" y="247"/>
                </a:cxn>
                <a:cxn ang="0">
                  <a:pos x="200" y="244"/>
                </a:cxn>
                <a:cxn ang="0">
                  <a:pos x="170" y="244"/>
                </a:cxn>
                <a:cxn ang="0">
                  <a:pos x="121" y="248"/>
                </a:cxn>
                <a:cxn ang="0">
                  <a:pos x="110" y="260"/>
                </a:cxn>
                <a:cxn ang="0">
                  <a:pos x="82" y="272"/>
                </a:cxn>
                <a:cxn ang="0">
                  <a:pos x="49" y="286"/>
                </a:cxn>
                <a:cxn ang="0">
                  <a:pos x="17" y="265"/>
                </a:cxn>
                <a:cxn ang="0">
                  <a:pos x="28" y="258"/>
                </a:cxn>
                <a:cxn ang="0">
                  <a:pos x="39" y="250"/>
                </a:cxn>
                <a:cxn ang="0">
                  <a:pos x="25" y="211"/>
                </a:cxn>
                <a:cxn ang="0">
                  <a:pos x="12" y="186"/>
                </a:cxn>
                <a:cxn ang="0">
                  <a:pos x="4" y="175"/>
                </a:cxn>
                <a:cxn ang="0">
                  <a:pos x="2" y="170"/>
                </a:cxn>
                <a:cxn ang="0">
                  <a:pos x="14" y="125"/>
                </a:cxn>
                <a:cxn ang="0">
                  <a:pos x="30" y="105"/>
                </a:cxn>
                <a:cxn ang="0">
                  <a:pos x="57" y="103"/>
                </a:cxn>
                <a:cxn ang="0">
                  <a:pos x="67" y="98"/>
                </a:cxn>
                <a:cxn ang="0">
                  <a:pos x="87" y="87"/>
                </a:cxn>
                <a:cxn ang="0">
                  <a:pos x="138" y="46"/>
                </a:cxn>
                <a:cxn ang="0">
                  <a:pos x="164" y="21"/>
                </a:cxn>
                <a:cxn ang="0">
                  <a:pos x="181" y="32"/>
                </a:cxn>
                <a:cxn ang="0">
                  <a:pos x="221" y="14"/>
                </a:cxn>
                <a:cxn ang="0">
                  <a:pos x="234" y="8"/>
                </a:cxn>
                <a:cxn ang="0">
                  <a:pos x="293" y="7"/>
                </a:cxn>
                <a:cxn ang="0">
                  <a:pos x="290" y="13"/>
                </a:cxn>
                <a:cxn ang="0">
                  <a:pos x="282" y="26"/>
                </a:cxn>
                <a:cxn ang="0">
                  <a:pos x="283" y="48"/>
                </a:cxn>
                <a:cxn ang="0">
                  <a:pos x="294" y="56"/>
                </a:cxn>
                <a:cxn ang="0">
                  <a:pos x="318" y="63"/>
                </a:cxn>
                <a:cxn ang="0">
                  <a:pos x="328" y="41"/>
                </a:cxn>
              </a:cxnLst>
              <a:rect l="0" t="0" r="r" b="b"/>
              <a:pathLst>
                <a:path w="481" h="346">
                  <a:moveTo>
                    <a:pt x="348" y="0"/>
                  </a:moveTo>
                  <a:lnTo>
                    <a:pt x="361" y="0"/>
                  </a:lnTo>
                  <a:lnTo>
                    <a:pt x="363" y="2"/>
                  </a:lnTo>
                  <a:lnTo>
                    <a:pt x="363" y="12"/>
                  </a:lnTo>
                  <a:lnTo>
                    <a:pt x="366" y="29"/>
                  </a:lnTo>
                  <a:lnTo>
                    <a:pt x="367" y="37"/>
                  </a:lnTo>
                  <a:lnTo>
                    <a:pt x="368" y="41"/>
                  </a:lnTo>
                  <a:lnTo>
                    <a:pt x="371" y="44"/>
                  </a:lnTo>
                  <a:lnTo>
                    <a:pt x="376" y="49"/>
                  </a:lnTo>
                  <a:lnTo>
                    <a:pt x="377" y="52"/>
                  </a:lnTo>
                  <a:lnTo>
                    <a:pt x="380" y="53"/>
                  </a:lnTo>
                  <a:lnTo>
                    <a:pt x="381" y="56"/>
                  </a:lnTo>
                  <a:lnTo>
                    <a:pt x="382" y="62"/>
                  </a:lnTo>
                  <a:lnTo>
                    <a:pt x="385" y="68"/>
                  </a:lnTo>
                  <a:lnTo>
                    <a:pt x="386" y="73"/>
                  </a:lnTo>
                  <a:lnTo>
                    <a:pt x="388" y="77"/>
                  </a:lnTo>
                  <a:lnTo>
                    <a:pt x="396" y="82"/>
                  </a:lnTo>
                  <a:lnTo>
                    <a:pt x="403" y="88"/>
                  </a:lnTo>
                  <a:lnTo>
                    <a:pt x="411" y="92"/>
                  </a:lnTo>
                  <a:lnTo>
                    <a:pt x="416" y="96"/>
                  </a:lnTo>
                  <a:lnTo>
                    <a:pt x="420" y="101"/>
                  </a:lnTo>
                  <a:lnTo>
                    <a:pt x="423" y="110"/>
                  </a:lnTo>
                  <a:lnTo>
                    <a:pt x="425" y="116"/>
                  </a:lnTo>
                  <a:lnTo>
                    <a:pt x="426" y="120"/>
                  </a:lnTo>
                  <a:lnTo>
                    <a:pt x="427" y="122"/>
                  </a:lnTo>
                  <a:lnTo>
                    <a:pt x="430" y="129"/>
                  </a:lnTo>
                  <a:lnTo>
                    <a:pt x="437" y="144"/>
                  </a:lnTo>
                  <a:lnTo>
                    <a:pt x="440" y="147"/>
                  </a:lnTo>
                  <a:lnTo>
                    <a:pt x="441" y="149"/>
                  </a:lnTo>
                  <a:lnTo>
                    <a:pt x="442" y="151"/>
                  </a:lnTo>
                  <a:lnTo>
                    <a:pt x="446" y="154"/>
                  </a:lnTo>
                  <a:lnTo>
                    <a:pt x="451" y="157"/>
                  </a:lnTo>
                  <a:lnTo>
                    <a:pt x="457" y="164"/>
                  </a:lnTo>
                  <a:lnTo>
                    <a:pt x="469" y="173"/>
                  </a:lnTo>
                  <a:lnTo>
                    <a:pt x="477" y="181"/>
                  </a:lnTo>
                  <a:lnTo>
                    <a:pt x="481" y="189"/>
                  </a:lnTo>
                  <a:lnTo>
                    <a:pt x="481" y="195"/>
                  </a:lnTo>
                  <a:lnTo>
                    <a:pt x="479" y="199"/>
                  </a:lnTo>
                  <a:lnTo>
                    <a:pt x="476" y="200"/>
                  </a:lnTo>
                  <a:lnTo>
                    <a:pt x="475" y="201"/>
                  </a:lnTo>
                  <a:lnTo>
                    <a:pt x="471" y="209"/>
                  </a:lnTo>
                  <a:lnTo>
                    <a:pt x="467" y="215"/>
                  </a:lnTo>
                  <a:lnTo>
                    <a:pt x="462" y="224"/>
                  </a:lnTo>
                  <a:lnTo>
                    <a:pt x="460" y="230"/>
                  </a:lnTo>
                  <a:lnTo>
                    <a:pt x="459" y="237"/>
                  </a:lnTo>
                  <a:lnTo>
                    <a:pt x="457" y="244"/>
                  </a:lnTo>
                  <a:lnTo>
                    <a:pt x="455" y="254"/>
                  </a:lnTo>
                  <a:lnTo>
                    <a:pt x="451" y="263"/>
                  </a:lnTo>
                  <a:lnTo>
                    <a:pt x="446" y="268"/>
                  </a:lnTo>
                  <a:lnTo>
                    <a:pt x="444" y="269"/>
                  </a:lnTo>
                  <a:lnTo>
                    <a:pt x="441" y="272"/>
                  </a:lnTo>
                  <a:lnTo>
                    <a:pt x="439" y="273"/>
                  </a:lnTo>
                  <a:lnTo>
                    <a:pt x="430" y="282"/>
                  </a:lnTo>
                  <a:lnTo>
                    <a:pt x="425" y="292"/>
                  </a:lnTo>
                  <a:lnTo>
                    <a:pt x="421" y="302"/>
                  </a:lnTo>
                  <a:lnTo>
                    <a:pt x="415" y="312"/>
                  </a:lnTo>
                  <a:lnTo>
                    <a:pt x="411" y="321"/>
                  </a:lnTo>
                  <a:lnTo>
                    <a:pt x="407" y="326"/>
                  </a:lnTo>
                  <a:lnTo>
                    <a:pt x="397" y="336"/>
                  </a:lnTo>
                  <a:lnTo>
                    <a:pt x="390" y="341"/>
                  </a:lnTo>
                  <a:lnTo>
                    <a:pt x="381" y="345"/>
                  </a:lnTo>
                  <a:lnTo>
                    <a:pt x="373" y="346"/>
                  </a:lnTo>
                  <a:lnTo>
                    <a:pt x="366" y="343"/>
                  </a:lnTo>
                  <a:lnTo>
                    <a:pt x="357" y="341"/>
                  </a:lnTo>
                  <a:lnTo>
                    <a:pt x="346" y="336"/>
                  </a:lnTo>
                  <a:lnTo>
                    <a:pt x="336" y="332"/>
                  </a:lnTo>
                  <a:lnTo>
                    <a:pt x="327" y="328"/>
                  </a:lnTo>
                  <a:lnTo>
                    <a:pt x="321" y="326"/>
                  </a:lnTo>
                  <a:lnTo>
                    <a:pt x="318" y="325"/>
                  </a:lnTo>
                  <a:lnTo>
                    <a:pt x="303" y="309"/>
                  </a:lnTo>
                  <a:lnTo>
                    <a:pt x="302" y="307"/>
                  </a:lnTo>
                  <a:lnTo>
                    <a:pt x="300" y="299"/>
                  </a:lnTo>
                  <a:lnTo>
                    <a:pt x="298" y="289"/>
                  </a:lnTo>
                  <a:lnTo>
                    <a:pt x="297" y="281"/>
                  </a:lnTo>
                  <a:lnTo>
                    <a:pt x="297" y="277"/>
                  </a:lnTo>
                  <a:lnTo>
                    <a:pt x="295" y="273"/>
                  </a:lnTo>
                  <a:lnTo>
                    <a:pt x="294" y="272"/>
                  </a:lnTo>
                  <a:lnTo>
                    <a:pt x="289" y="269"/>
                  </a:lnTo>
                  <a:lnTo>
                    <a:pt x="284" y="269"/>
                  </a:lnTo>
                  <a:lnTo>
                    <a:pt x="279" y="268"/>
                  </a:lnTo>
                  <a:lnTo>
                    <a:pt x="272" y="268"/>
                  </a:lnTo>
                  <a:lnTo>
                    <a:pt x="267" y="270"/>
                  </a:lnTo>
                  <a:lnTo>
                    <a:pt x="264" y="274"/>
                  </a:lnTo>
                  <a:lnTo>
                    <a:pt x="260" y="278"/>
                  </a:lnTo>
                  <a:lnTo>
                    <a:pt x="255" y="281"/>
                  </a:lnTo>
                  <a:lnTo>
                    <a:pt x="251" y="281"/>
                  </a:lnTo>
                  <a:lnTo>
                    <a:pt x="250" y="282"/>
                  </a:lnTo>
                  <a:lnTo>
                    <a:pt x="249" y="282"/>
                  </a:lnTo>
                  <a:lnTo>
                    <a:pt x="248" y="281"/>
                  </a:lnTo>
                  <a:lnTo>
                    <a:pt x="248" y="279"/>
                  </a:lnTo>
                  <a:lnTo>
                    <a:pt x="246" y="278"/>
                  </a:lnTo>
                  <a:lnTo>
                    <a:pt x="245" y="274"/>
                  </a:lnTo>
                  <a:lnTo>
                    <a:pt x="244" y="272"/>
                  </a:lnTo>
                  <a:lnTo>
                    <a:pt x="244" y="265"/>
                  </a:lnTo>
                  <a:lnTo>
                    <a:pt x="243" y="263"/>
                  </a:lnTo>
                  <a:lnTo>
                    <a:pt x="228" y="255"/>
                  </a:lnTo>
                  <a:lnTo>
                    <a:pt x="215" y="250"/>
                  </a:lnTo>
                  <a:lnTo>
                    <a:pt x="210" y="248"/>
                  </a:lnTo>
                  <a:lnTo>
                    <a:pt x="205" y="247"/>
                  </a:lnTo>
                  <a:lnTo>
                    <a:pt x="202" y="245"/>
                  </a:lnTo>
                  <a:lnTo>
                    <a:pt x="201" y="244"/>
                  </a:lnTo>
                  <a:lnTo>
                    <a:pt x="200" y="244"/>
                  </a:lnTo>
                  <a:lnTo>
                    <a:pt x="200" y="245"/>
                  </a:lnTo>
                  <a:lnTo>
                    <a:pt x="186" y="245"/>
                  </a:lnTo>
                  <a:lnTo>
                    <a:pt x="170" y="244"/>
                  </a:lnTo>
                  <a:lnTo>
                    <a:pt x="125" y="244"/>
                  </a:lnTo>
                  <a:lnTo>
                    <a:pt x="121" y="245"/>
                  </a:lnTo>
                  <a:lnTo>
                    <a:pt x="121" y="248"/>
                  </a:lnTo>
                  <a:lnTo>
                    <a:pt x="120" y="252"/>
                  </a:lnTo>
                  <a:lnTo>
                    <a:pt x="117" y="255"/>
                  </a:lnTo>
                  <a:lnTo>
                    <a:pt x="110" y="260"/>
                  </a:lnTo>
                  <a:lnTo>
                    <a:pt x="98" y="265"/>
                  </a:lnTo>
                  <a:lnTo>
                    <a:pt x="89" y="268"/>
                  </a:lnTo>
                  <a:lnTo>
                    <a:pt x="82" y="272"/>
                  </a:lnTo>
                  <a:lnTo>
                    <a:pt x="72" y="276"/>
                  </a:lnTo>
                  <a:lnTo>
                    <a:pt x="59" y="282"/>
                  </a:lnTo>
                  <a:lnTo>
                    <a:pt x="49" y="286"/>
                  </a:lnTo>
                  <a:lnTo>
                    <a:pt x="40" y="287"/>
                  </a:lnTo>
                  <a:lnTo>
                    <a:pt x="34" y="283"/>
                  </a:lnTo>
                  <a:lnTo>
                    <a:pt x="17" y="265"/>
                  </a:lnTo>
                  <a:lnTo>
                    <a:pt x="17" y="263"/>
                  </a:lnTo>
                  <a:lnTo>
                    <a:pt x="24" y="259"/>
                  </a:lnTo>
                  <a:lnTo>
                    <a:pt x="28" y="258"/>
                  </a:lnTo>
                  <a:lnTo>
                    <a:pt x="33" y="255"/>
                  </a:lnTo>
                  <a:lnTo>
                    <a:pt x="37" y="254"/>
                  </a:lnTo>
                  <a:lnTo>
                    <a:pt x="39" y="250"/>
                  </a:lnTo>
                  <a:lnTo>
                    <a:pt x="39" y="243"/>
                  </a:lnTo>
                  <a:lnTo>
                    <a:pt x="35" y="234"/>
                  </a:lnTo>
                  <a:lnTo>
                    <a:pt x="25" y="211"/>
                  </a:lnTo>
                  <a:lnTo>
                    <a:pt x="19" y="201"/>
                  </a:lnTo>
                  <a:lnTo>
                    <a:pt x="14" y="193"/>
                  </a:lnTo>
                  <a:lnTo>
                    <a:pt x="12" y="186"/>
                  </a:lnTo>
                  <a:lnTo>
                    <a:pt x="9" y="181"/>
                  </a:lnTo>
                  <a:lnTo>
                    <a:pt x="5" y="178"/>
                  </a:lnTo>
                  <a:lnTo>
                    <a:pt x="4" y="175"/>
                  </a:lnTo>
                  <a:lnTo>
                    <a:pt x="2" y="174"/>
                  </a:lnTo>
                  <a:lnTo>
                    <a:pt x="0" y="173"/>
                  </a:lnTo>
                  <a:lnTo>
                    <a:pt x="2" y="170"/>
                  </a:lnTo>
                  <a:lnTo>
                    <a:pt x="4" y="161"/>
                  </a:lnTo>
                  <a:lnTo>
                    <a:pt x="7" y="150"/>
                  </a:lnTo>
                  <a:lnTo>
                    <a:pt x="14" y="125"/>
                  </a:lnTo>
                  <a:lnTo>
                    <a:pt x="18" y="115"/>
                  </a:lnTo>
                  <a:lnTo>
                    <a:pt x="23" y="107"/>
                  </a:lnTo>
                  <a:lnTo>
                    <a:pt x="30" y="105"/>
                  </a:lnTo>
                  <a:lnTo>
                    <a:pt x="38" y="103"/>
                  </a:lnTo>
                  <a:lnTo>
                    <a:pt x="48" y="105"/>
                  </a:lnTo>
                  <a:lnTo>
                    <a:pt x="57" y="103"/>
                  </a:lnTo>
                  <a:lnTo>
                    <a:pt x="62" y="102"/>
                  </a:lnTo>
                  <a:lnTo>
                    <a:pt x="66" y="98"/>
                  </a:lnTo>
                  <a:lnTo>
                    <a:pt x="67" y="98"/>
                  </a:lnTo>
                  <a:lnTo>
                    <a:pt x="67" y="96"/>
                  </a:lnTo>
                  <a:lnTo>
                    <a:pt x="66" y="96"/>
                  </a:lnTo>
                  <a:lnTo>
                    <a:pt x="87" y="87"/>
                  </a:lnTo>
                  <a:lnTo>
                    <a:pt x="105" y="65"/>
                  </a:lnTo>
                  <a:lnTo>
                    <a:pt x="128" y="47"/>
                  </a:lnTo>
                  <a:lnTo>
                    <a:pt x="138" y="46"/>
                  </a:lnTo>
                  <a:lnTo>
                    <a:pt x="145" y="38"/>
                  </a:lnTo>
                  <a:lnTo>
                    <a:pt x="148" y="27"/>
                  </a:lnTo>
                  <a:lnTo>
                    <a:pt x="164" y="21"/>
                  </a:lnTo>
                  <a:lnTo>
                    <a:pt x="174" y="33"/>
                  </a:lnTo>
                  <a:lnTo>
                    <a:pt x="179" y="33"/>
                  </a:lnTo>
                  <a:lnTo>
                    <a:pt x="181" y="32"/>
                  </a:lnTo>
                  <a:lnTo>
                    <a:pt x="199" y="24"/>
                  </a:lnTo>
                  <a:lnTo>
                    <a:pt x="209" y="21"/>
                  </a:lnTo>
                  <a:lnTo>
                    <a:pt x="221" y="14"/>
                  </a:lnTo>
                  <a:lnTo>
                    <a:pt x="225" y="13"/>
                  </a:lnTo>
                  <a:lnTo>
                    <a:pt x="233" y="9"/>
                  </a:lnTo>
                  <a:lnTo>
                    <a:pt x="234" y="8"/>
                  </a:lnTo>
                  <a:lnTo>
                    <a:pt x="261" y="8"/>
                  </a:lnTo>
                  <a:lnTo>
                    <a:pt x="275" y="7"/>
                  </a:lnTo>
                  <a:lnTo>
                    <a:pt x="293" y="7"/>
                  </a:lnTo>
                  <a:lnTo>
                    <a:pt x="293" y="9"/>
                  </a:lnTo>
                  <a:lnTo>
                    <a:pt x="292" y="10"/>
                  </a:lnTo>
                  <a:lnTo>
                    <a:pt x="290" y="13"/>
                  </a:lnTo>
                  <a:lnTo>
                    <a:pt x="289" y="17"/>
                  </a:lnTo>
                  <a:lnTo>
                    <a:pt x="283" y="23"/>
                  </a:lnTo>
                  <a:lnTo>
                    <a:pt x="282" y="26"/>
                  </a:lnTo>
                  <a:lnTo>
                    <a:pt x="282" y="28"/>
                  </a:lnTo>
                  <a:lnTo>
                    <a:pt x="283" y="33"/>
                  </a:lnTo>
                  <a:lnTo>
                    <a:pt x="283" y="48"/>
                  </a:lnTo>
                  <a:lnTo>
                    <a:pt x="287" y="52"/>
                  </a:lnTo>
                  <a:lnTo>
                    <a:pt x="290" y="54"/>
                  </a:lnTo>
                  <a:lnTo>
                    <a:pt x="294" y="56"/>
                  </a:lnTo>
                  <a:lnTo>
                    <a:pt x="299" y="58"/>
                  </a:lnTo>
                  <a:lnTo>
                    <a:pt x="308" y="62"/>
                  </a:lnTo>
                  <a:lnTo>
                    <a:pt x="318" y="63"/>
                  </a:lnTo>
                  <a:lnTo>
                    <a:pt x="326" y="65"/>
                  </a:lnTo>
                  <a:lnTo>
                    <a:pt x="329" y="65"/>
                  </a:lnTo>
                  <a:lnTo>
                    <a:pt x="328" y="41"/>
                  </a:lnTo>
                  <a:lnTo>
                    <a:pt x="344" y="3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gray">
            <a:xfrm>
              <a:off x="9471" y="3096"/>
              <a:ext cx="37" cy="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1"/>
                </a:cxn>
                <a:cxn ang="0">
                  <a:pos x="37" y="2"/>
                </a:cxn>
                <a:cxn ang="0">
                  <a:pos x="36" y="4"/>
                </a:cxn>
                <a:cxn ang="0">
                  <a:pos x="36" y="6"/>
                </a:cxn>
                <a:cxn ang="0">
                  <a:pos x="35" y="10"/>
                </a:cxn>
                <a:cxn ang="0">
                  <a:pos x="34" y="12"/>
                </a:cxn>
                <a:cxn ang="0">
                  <a:pos x="34" y="16"/>
                </a:cxn>
                <a:cxn ang="0">
                  <a:pos x="32" y="21"/>
                </a:cxn>
                <a:cxn ang="0">
                  <a:pos x="31" y="29"/>
                </a:cxn>
                <a:cxn ang="0">
                  <a:pos x="30" y="35"/>
                </a:cxn>
                <a:cxn ang="0">
                  <a:pos x="29" y="37"/>
                </a:cxn>
                <a:cxn ang="0">
                  <a:pos x="13" y="40"/>
                </a:cxn>
                <a:cxn ang="0">
                  <a:pos x="13" y="34"/>
                </a:cxn>
                <a:cxn ang="0">
                  <a:pos x="8" y="19"/>
                </a:cxn>
                <a:cxn ang="0">
                  <a:pos x="8" y="16"/>
                </a:cxn>
                <a:cxn ang="0">
                  <a:pos x="7" y="15"/>
                </a:cxn>
                <a:cxn ang="0">
                  <a:pos x="7" y="14"/>
                </a:cxn>
                <a:cxn ang="0">
                  <a:pos x="0" y="0"/>
                </a:cxn>
              </a:cxnLst>
              <a:rect l="0" t="0" r="r" b="b"/>
              <a:pathLst>
                <a:path w="37" h="40">
                  <a:moveTo>
                    <a:pt x="0" y="0"/>
                  </a:moveTo>
                  <a:lnTo>
                    <a:pt x="37" y="1"/>
                  </a:lnTo>
                  <a:lnTo>
                    <a:pt x="37" y="2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5" y="10"/>
                  </a:lnTo>
                  <a:lnTo>
                    <a:pt x="34" y="12"/>
                  </a:lnTo>
                  <a:lnTo>
                    <a:pt x="34" y="16"/>
                  </a:lnTo>
                  <a:lnTo>
                    <a:pt x="32" y="21"/>
                  </a:lnTo>
                  <a:lnTo>
                    <a:pt x="31" y="29"/>
                  </a:lnTo>
                  <a:lnTo>
                    <a:pt x="30" y="35"/>
                  </a:lnTo>
                  <a:lnTo>
                    <a:pt x="29" y="37"/>
                  </a:lnTo>
                  <a:lnTo>
                    <a:pt x="13" y="40"/>
                  </a:lnTo>
                  <a:lnTo>
                    <a:pt x="13" y="34"/>
                  </a:lnTo>
                  <a:lnTo>
                    <a:pt x="8" y="19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gray">
            <a:xfrm>
              <a:off x="9803" y="3038"/>
              <a:ext cx="71" cy="9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4" y="1"/>
                </a:cxn>
                <a:cxn ang="0">
                  <a:pos x="22" y="6"/>
                </a:cxn>
                <a:cxn ang="0">
                  <a:pos x="24" y="8"/>
                </a:cxn>
                <a:cxn ang="0">
                  <a:pos x="27" y="10"/>
                </a:cxn>
                <a:cxn ang="0">
                  <a:pos x="31" y="13"/>
                </a:cxn>
                <a:cxn ang="0">
                  <a:pos x="33" y="15"/>
                </a:cxn>
                <a:cxn ang="0">
                  <a:pos x="36" y="16"/>
                </a:cxn>
                <a:cxn ang="0">
                  <a:pos x="39" y="20"/>
                </a:cxn>
                <a:cxn ang="0">
                  <a:pos x="41" y="23"/>
                </a:cxn>
                <a:cxn ang="0">
                  <a:pos x="42" y="26"/>
                </a:cxn>
                <a:cxn ang="0">
                  <a:pos x="42" y="33"/>
                </a:cxn>
                <a:cxn ang="0">
                  <a:pos x="57" y="29"/>
                </a:cxn>
                <a:cxn ang="0">
                  <a:pos x="57" y="28"/>
                </a:cxn>
                <a:cxn ang="0">
                  <a:pos x="58" y="26"/>
                </a:cxn>
                <a:cxn ang="0">
                  <a:pos x="58" y="25"/>
                </a:cxn>
                <a:cxn ang="0">
                  <a:pos x="61" y="23"/>
                </a:cxn>
                <a:cxn ang="0">
                  <a:pos x="62" y="23"/>
                </a:cxn>
                <a:cxn ang="0">
                  <a:pos x="64" y="24"/>
                </a:cxn>
                <a:cxn ang="0">
                  <a:pos x="66" y="26"/>
                </a:cxn>
                <a:cxn ang="0">
                  <a:pos x="68" y="30"/>
                </a:cxn>
                <a:cxn ang="0">
                  <a:pos x="71" y="41"/>
                </a:cxn>
                <a:cxn ang="0">
                  <a:pos x="71" y="58"/>
                </a:cxn>
                <a:cxn ang="0">
                  <a:pos x="70" y="60"/>
                </a:cxn>
                <a:cxn ang="0">
                  <a:pos x="61" y="65"/>
                </a:cxn>
                <a:cxn ang="0">
                  <a:pos x="36" y="93"/>
                </a:cxn>
                <a:cxn ang="0">
                  <a:pos x="22" y="82"/>
                </a:cxn>
                <a:cxn ang="0">
                  <a:pos x="22" y="65"/>
                </a:cxn>
                <a:cxn ang="0">
                  <a:pos x="23" y="60"/>
                </a:cxn>
                <a:cxn ang="0">
                  <a:pos x="23" y="54"/>
                </a:cxn>
                <a:cxn ang="0">
                  <a:pos x="2" y="51"/>
                </a:cxn>
                <a:cxn ang="0">
                  <a:pos x="2" y="49"/>
                </a:cxn>
                <a:cxn ang="0">
                  <a:pos x="0" y="46"/>
                </a:cxn>
                <a:cxn ang="0">
                  <a:pos x="0" y="40"/>
                </a:cxn>
                <a:cxn ang="0">
                  <a:pos x="2" y="38"/>
                </a:cxn>
                <a:cxn ang="0">
                  <a:pos x="7" y="33"/>
                </a:cxn>
                <a:cxn ang="0">
                  <a:pos x="9" y="31"/>
                </a:cxn>
                <a:cxn ang="0">
                  <a:pos x="13" y="28"/>
                </a:cxn>
                <a:cxn ang="0">
                  <a:pos x="14" y="25"/>
                </a:cxn>
                <a:cxn ang="0">
                  <a:pos x="16" y="24"/>
                </a:cxn>
                <a:cxn ang="0">
                  <a:pos x="16" y="21"/>
                </a:cxn>
                <a:cxn ang="0">
                  <a:pos x="14" y="20"/>
                </a:cxn>
                <a:cxn ang="0">
                  <a:pos x="7" y="15"/>
                </a:cxn>
                <a:cxn ang="0">
                  <a:pos x="4" y="14"/>
                </a:cxn>
                <a:cxn ang="0">
                  <a:pos x="2" y="11"/>
                </a:cxn>
                <a:cxn ang="0">
                  <a:pos x="4" y="0"/>
                </a:cxn>
              </a:cxnLst>
              <a:rect l="0" t="0" r="r" b="b"/>
              <a:pathLst>
                <a:path w="71" h="93">
                  <a:moveTo>
                    <a:pt x="4" y="0"/>
                  </a:moveTo>
                  <a:lnTo>
                    <a:pt x="14" y="1"/>
                  </a:lnTo>
                  <a:lnTo>
                    <a:pt x="22" y="6"/>
                  </a:lnTo>
                  <a:lnTo>
                    <a:pt x="24" y="8"/>
                  </a:lnTo>
                  <a:lnTo>
                    <a:pt x="27" y="10"/>
                  </a:lnTo>
                  <a:lnTo>
                    <a:pt x="31" y="13"/>
                  </a:lnTo>
                  <a:lnTo>
                    <a:pt x="33" y="15"/>
                  </a:lnTo>
                  <a:lnTo>
                    <a:pt x="36" y="16"/>
                  </a:lnTo>
                  <a:lnTo>
                    <a:pt x="39" y="20"/>
                  </a:lnTo>
                  <a:lnTo>
                    <a:pt x="41" y="23"/>
                  </a:lnTo>
                  <a:lnTo>
                    <a:pt x="42" y="26"/>
                  </a:lnTo>
                  <a:lnTo>
                    <a:pt x="42" y="33"/>
                  </a:lnTo>
                  <a:lnTo>
                    <a:pt x="57" y="29"/>
                  </a:lnTo>
                  <a:lnTo>
                    <a:pt x="57" y="28"/>
                  </a:lnTo>
                  <a:lnTo>
                    <a:pt x="58" y="26"/>
                  </a:lnTo>
                  <a:lnTo>
                    <a:pt x="58" y="25"/>
                  </a:lnTo>
                  <a:lnTo>
                    <a:pt x="61" y="23"/>
                  </a:lnTo>
                  <a:lnTo>
                    <a:pt x="62" y="23"/>
                  </a:lnTo>
                  <a:lnTo>
                    <a:pt x="64" y="24"/>
                  </a:lnTo>
                  <a:lnTo>
                    <a:pt x="66" y="26"/>
                  </a:lnTo>
                  <a:lnTo>
                    <a:pt x="68" y="30"/>
                  </a:lnTo>
                  <a:lnTo>
                    <a:pt x="71" y="41"/>
                  </a:lnTo>
                  <a:lnTo>
                    <a:pt x="71" y="58"/>
                  </a:lnTo>
                  <a:lnTo>
                    <a:pt x="70" y="60"/>
                  </a:lnTo>
                  <a:lnTo>
                    <a:pt x="61" y="65"/>
                  </a:lnTo>
                  <a:lnTo>
                    <a:pt x="36" y="93"/>
                  </a:lnTo>
                  <a:lnTo>
                    <a:pt x="22" y="82"/>
                  </a:lnTo>
                  <a:lnTo>
                    <a:pt x="22" y="65"/>
                  </a:lnTo>
                  <a:lnTo>
                    <a:pt x="23" y="60"/>
                  </a:lnTo>
                  <a:lnTo>
                    <a:pt x="23" y="54"/>
                  </a:lnTo>
                  <a:lnTo>
                    <a:pt x="2" y="51"/>
                  </a:lnTo>
                  <a:lnTo>
                    <a:pt x="2" y="49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2" y="38"/>
                  </a:lnTo>
                  <a:lnTo>
                    <a:pt x="7" y="33"/>
                  </a:lnTo>
                  <a:lnTo>
                    <a:pt x="9" y="31"/>
                  </a:lnTo>
                  <a:lnTo>
                    <a:pt x="13" y="28"/>
                  </a:lnTo>
                  <a:lnTo>
                    <a:pt x="14" y="25"/>
                  </a:lnTo>
                  <a:lnTo>
                    <a:pt x="16" y="24"/>
                  </a:lnTo>
                  <a:lnTo>
                    <a:pt x="16" y="21"/>
                  </a:lnTo>
                  <a:lnTo>
                    <a:pt x="14" y="20"/>
                  </a:lnTo>
                  <a:lnTo>
                    <a:pt x="7" y="15"/>
                  </a:lnTo>
                  <a:lnTo>
                    <a:pt x="4" y="14"/>
                  </a:lnTo>
                  <a:lnTo>
                    <a:pt x="2" y="1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gray">
            <a:xfrm>
              <a:off x="9731" y="3112"/>
              <a:ext cx="80" cy="88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62" y="1"/>
                </a:cxn>
                <a:cxn ang="0">
                  <a:pos x="70" y="1"/>
                </a:cxn>
                <a:cxn ang="0">
                  <a:pos x="72" y="3"/>
                </a:cxn>
                <a:cxn ang="0">
                  <a:pos x="74" y="5"/>
                </a:cxn>
                <a:cxn ang="0">
                  <a:pos x="75" y="6"/>
                </a:cxn>
                <a:cxn ang="0">
                  <a:pos x="75" y="9"/>
                </a:cxn>
                <a:cxn ang="0">
                  <a:pos x="76" y="11"/>
                </a:cxn>
                <a:cxn ang="0">
                  <a:pos x="76" y="16"/>
                </a:cxn>
                <a:cxn ang="0">
                  <a:pos x="77" y="18"/>
                </a:cxn>
                <a:cxn ang="0">
                  <a:pos x="77" y="20"/>
                </a:cxn>
                <a:cxn ang="0">
                  <a:pos x="79" y="23"/>
                </a:cxn>
                <a:cxn ang="0">
                  <a:pos x="79" y="26"/>
                </a:cxn>
                <a:cxn ang="0">
                  <a:pos x="80" y="29"/>
                </a:cxn>
                <a:cxn ang="0">
                  <a:pos x="80" y="34"/>
                </a:cxn>
                <a:cxn ang="0">
                  <a:pos x="77" y="37"/>
                </a:cxn>
                <a:cxn ang="0">
                  <a:pos x="76" y="37"/>
                </a:cxn>
                <a:cxn ang="0">
                  <a:pos x="75" y="38"/>
                </a:cxn>
                <a:cxn ang="0">
                  <a:pos x="72" y="38"/>
                </a:cxn>
                <a:cxn ang="0">
                  <a:pos x="70" y="39"/>
                </a:cxn>
                <a:cxn ang="0">
                  <a:pos x="65" y="43"/>
                </a:cxn>
                <a:cxn ang="0">
                  <a:pos x="57" y="47"/>
                </a:cxn>
                <a:cxn ang="0">
                  <a:pos x="51" y="49"/>
                </a:cxn>
                <a:cxn ang="0">
                  <a:pos x="46" y="53"/>
                </a:cxn>
                <a:cxn ang="0">
                  <a:pos x="42" y="62"/>
                </a:cxn>
                <a:cxn ang="0">
                  <a:pos x="39" y="72"/>
                </a:cxn>
                <a:cxn ang="0">
                  <a:pos x="36" y="82"/>
                </a:cxn>
                <a:cxn ang="0">
                  <a:pos x="35" y="88"/>
                </a:cxn>
                <a:cxn ang="0">
                  <a:pos x="29" y="88"/>
                </a:cxn>
                <a:cxn ang="0">
                  <a:pos x="26" y="85"/>
                </a:cxn>
                <a:cxn ang="0">
                  <a:pos x="23" y="84"/>
                </a:cxn>
                <a:cxn ang="0">
                  <a:pos x="17" y="78"/>
                </a:cxn>
                <a:cxn ang="0">
                  <a:pos x="16" y="78"/>
                </a:cxn>
                <a:cxn ang="0">
                  <a:pos x="15" y="77"/>
                </a:cxn>
                <a:cxn ang="0">
                  <a:pos x="12" y="77"/>
                </a:cxn>
                <a:cxn ang="0">
                  <a:pos x="10" y="74"/>
                </a:cxn>
                <a:cxn ang="0">
                  <a:pos x="7" y="73"/>
                </a:cxn>
                <a:cxn ang="0">
                  <a:pos x="5" y="70"/>
                </a:cxn>
                <a:cxn ang="0">
                  <a:pos x="3" y="68"/>
                </a:cxn>
                <a:cxn ang="0">
                  <a:pos x="1" y="67"/>
                </a:cxn>
                <a:cxn ang="0">
                  <a:pos x="0" y="64"/>
                </a:cxn>
                <a:cxn ang="0">
                  <a:pos x="7" y="58"/>
                </a:cxn>
                <a:cxn ang="0">
                  <a:pos x="26" y="54"/>
                </a:cxn>
                <a:cxn ang="0">
                  <a:pos x="40" y="49"/>
                </a:cxn>
                <a:cxn ang="0">
                  <a:pos x="41" y="47"/>
                </a:cxn>
                <a:cxn ang="0">
                  <a:pos x="45" y="38"/>
                </a:cxn>
                <a:cxn ang="0">
                  <a:pos x="49" y="26"/>
                </a:cxn>
                <a:cxn ang="0">
                  <a:pos x="52" y="14"/>
                </a:cxn>
                <a:cxn ang="0">
                  <a:pos x="54" y="9"/>
                </a:cxn>
                <a:cxn ang="0">
                  <a:pos x="56" y="5"/>
                </a:cxn>
                <a:cxn ang="0">
                  <a:pos x="57" y="3"/>
                </a:cxn>
                <a:cxn ang="0">
                  <a:pos x="60" y="1"/>
                </a:cxn>
                <a:cxn ang="0">
                  <a:pos x="61" y="0"/>
                </a:cxn>
              </a:cxnLst>
              <a:rect l="0" t="0" r="r" b="b"/>
              <a:pathLst>
                <a:path w="80" h="88">
                  <a:moveTo>
                    <a:pt x="61" y="0"/>
                  </a:moveTo>
                  <a:lnTo>
                    <a:pt x="62" y="1"/>
                  </a:lnTo>
                  <a:lnTo>
                    <a:pt x="70" y="1"/>
                  </a:lnTo>
                  <a:lnTo>
                    <a:pt x="72" y="3"/>
                  </a:lnTo>
                  <a:lnTo>
                    <a:pt x="74" y="5"/>
                  </a:lnTo>
                  <a:lnTo>
                    <a:pt x="75" y="6"/>
                  </a:lnTo>
                  <a:lnTo>
                    <a:pt x="75" y="9"/>
                  </a:lnTo>
                  <a:lnTo>
                    <a:pt x="76" y="11"/>
                  </a:lnTo>
                  <a:lnTo>
                    <a:pt x="76" y="16"/>
                  </a:lnTo>
                  <a:lnTo>
                    <a:pt x="77" y="18"/>
                  </a:lnTo>
                  <a:lnTo>
                    <a:pt x="77" y="20"/>
                  </a:lnTo>
                  <a:lnTo>
                    <a:pt x="79" y="23"/>
                  </a:lnTo>
                  <a:lnTo>
                    <a:pt x="79" y="26"/>
                  </a:lnTo>
                  <a:lnTo>
                    <a:pt x="80" y="29"/>
                  </a:lnTo>
                  <a:lnTo>
                    <a:pt x="80" y="34"/>
                  </a:lnTo>
                  <a:lnTo>
                    <a:pt x="77" y="37"/>
                  </a:lnTo>
                  <a:lnTo>
                    <a:pt x="76" y="37"/>
                  </a:lnTo>
                  <a:lnTo>
                    <a:pt x="75" y="38"/>
                  </a:lnTo>
                  <a:lnTo>
                    <a:pt x="72" y="38"/>
                  </a:lnTo>
                  <a:lnTo>
                    <a:pt x="70" y="39"/>
                  </a:lnTo>
                  <a:lnTo>
                    <a:pt x="65" y="43"/>
                  </a:lnTo>
                  <a:lnTo>
                    <a:pt x="57" y="47"/>
                  </a:lnTo>
                  <a:lnTo>
                    <a:pt x="51" y="49"/>
                  </a:lnTo>
                  <a:lnTo>
                    <a:pt x="46" y="53"/>
                  </a:lnTo>
                  <a:lnTo>
                    <a:pt x="42" y="62"/>
                  </a:lnTo>
                  <a:lnTo>
                    <a:pt x="39" y="72"/>
                  </a:lnTo>
                  <a:lnTo>
                    <a:pt x="36" y="82"/>
                  </a:lnTo>
                  <a:lnTo>
                    <a:pt x="35" y="88"/>
                  </a:lnTo>
                  <a:lnTo>
                    <a:pt x="29" y="88"/>
                  </a:lnTo>
                  <a:lnTo>
                    <a:pt x="26" y="85"/>
                  </a:lnTo>
                  <a:lnTo>
                    <a:pt x="23" y="84"/>
                  </a:lnTo>
                  <a:lnTo>
                    <a:pt x="17" y="78"/>
                  </a:lnTo>
                  <a:lnTo>
                    <a:pt x="16" y="78"/>
                  </a:lnTo>
                  <a:lnTo>
                    <a:pt x="15" y="77"/>
                  </a:lnTo>
                  <a:lnTo>
                    <a:pt x="12" y="77"/>
                  </a:lnTo>
                  <a:lnTo>
                    <a:pt x="10" y="74"/>
                  </a:lnTo>
                  <a:lnTo>
                    <a:pt x="7" y="73"/>
                  </a:lnTo>
                  <a:lnTo>
                    <a:pt x="5" y="70"/>
                  </a:lnTo>
                  <a:lnTo>
                    <a:pt x="3" y="68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7" y="58"/>
                  </a:lnTo>
                  <a:lnTo>
                    <a:pt x="26" y="54"/>
                  </a:lnTo>
                  <a:lnTo>
                    <a:pt x="40" y="49"/>
                  </a:lnTo>
                  <a:lnTo>
                    <a:pt x="41" y="47"/>
                  </a:lnTo>
                  <a:lnTo>
                    <a:pt x="45" y="38"/>
                  </a:lnTo>
                  <a:lnTo>
                    <a:pt x="49" y="26"/>
                  </a:lnTo>
                  <a:lnTo>
                    <a:pt x="52" y="14"/>
                  </a:lnTo>
                  <a:lnTo>
                    <a:pt x="54" y="9"/>
                  </a:lnTo>
                  <a:lnTo>
                    <a:pt x="56" y="5"/>
                  </a:lnTo>
                  <a:lnTo>
                    <a:pt x="57" y="3"/>
                  </a:lnTo>
                  <a:lnTo>
                    <a:pt x="60" y="1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gray">
            <a:xfrm>
              <a:off x="9523" y="1886"/>
              <a:ext cx="32" cy="132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9" y="6"/>
                </a:cxn>
                <a:cxn ang="0">
                  <a:pos x="17" y="24"/>
                </a:cxn>
                <a:cxn ang="0">
                  <a:pos x="24" y="39"/>
                </a:cxn>
                <a:cxn ang="0">
                  <a:pos x="28" y="48"/>
                </a:cxn>
                <a:cxn ang="0">
                  <a:pos x="31" y="57"/>
                </a:cxn>
                <a:cxn ang="0">
                  <a:pos x="32" y="64"/>
                </a:cxn>
                <a:cxn ang="0">
                  <a:pos x="31" y="69"/>
                </a:cxn>
                <a:cxn ang="0">
                  <a:pos x="26" y="79"/>
                </a:cxn>
                <a:cxn ang="0">
                  <a:pos x="23" y="89"/>
                </a:cxn>
                <a:cxn ang="0">
                  <a:pos x="19" y="103"/>
                </a:cxn>
                <a:cxn ang="0">
                  <a:pos x="18" y="114"/>
                </a:cxn>
                <a:cxn ang="0">
                  <a:pos x="18" y="120"/>
                </a:cxn>
                <a:cxn ang="0">
                  <a:pos x="15" y="127"/>
                </a:cxn>
                <a:cxn ang="0">
                  <a:pos x="10" y="132"/>
                </a:cxn>
                <a:cxn ang="0">
                  <a:pos x="8" y="132"/>
                </a:cxn>
                <a:cxn ang="0">
                  <a:pos x="5" y="131"/>
                </a:cxn>
                <a:cxn ang="0">
                  <a:pos x="4" y="128"/>
                </a:cxn>
                <a:cxn ang="0">
                  <a:pos x="4" y="123"/>
                </a:cxn>
                <a:cxn ang="0">
                  <a:pos x="3" y="121"/>
                </a:cxn>
                <a:cxn ang="0">
                  <a:pos x="3" y="118"/>
                </a:cxn>
                <a:cxn ang="0">
                  <a:pos x="2" y="113"/>
                </a:cxn>
                <a:cxn ang="0">
                  <a:pos x="2" y="94"/>
                </a:cxn>
                <a:cxn ang="0">
                  <a:pos x="3" y="86"/>
                </a:cxn>
                <a:cxn ang="0">
                  <a:pos x="3" y="78"/>
                </a:cxn>
                <a:cxn ang="0">
                  <a:pos x="4" y="74"/>
                </a:cxn>
                <a:cxn ang="0">
                  <a:pos x="7" y="69"/>
                </a:cxn>
                <a:cxn ang="0">
                  <a:pos x="8" y="68"/>
                </a:cxn>
                <a:cxn ang="0">
                  <a:pos x="8" y="67"/>
                </a:cxn>
                <a:cxn ang="0">
                  <a:pos x="10" y="60"/>
                </a:cxn>
                <a:cxn ang="0">
                  <a:pos x="10" y="59"/>
                </a:cxn>
                <a:cxn ang="0">
                  <a:pos x="9" y="58"/>
                </a:cxn>
                <a:cxn ang="0">
                  <a:pos x="9" y="55"/>
                </a:cxn>
                <a:cxn ang="0">
                  <a:pos x="2" y="40"/>
                </a:cxn>
                <a:cxn ang="0">
                  <a:pos x="0" y="37"/>
                </a:cxn>
                <a:cxn ang="0">
                  <a:pos x="0" y="34"/>
                </a:cxn>
                <a:cxn ang="0">
                  <a:pos x="2" y="30"/>
                </a:cxn>
                <a:cxn ang="0">
                  <a:pos x="3" y="23"/>
                </a:cxn>
                <a:cxn ang="0">
                  <a:pos x="5" y="15"/>
                </a:cxn>
                <a:cxn ang="0">
                  <a:pos x="8" y="9"/>
                </a:cxn>
                <a:cxn ang="0">
                  <a:pos x="9" y="6"/>
                </a:cxn>
                <a:cxn ang="0">
                  <a:pos x="12" y="5"/>
                </a:cxn>
                <a:cxn ang="0">
                  <a:pos x="13" y="4"/>
                </a:cxn>
                <a:cxn ang="0">
                  <a:pos x="15" y="4"/>
                </a:cxn>
                <a:cxn ang="0">
                  <a:pos x="23" y="0"/>
                </a:cxn>
              </a:cxnLst>
              <a:rect l="0" t="0" r="r" b="b"/>
              <a:pathLst>
                <a:path w="32" h="132">
                  <a:moveTo>
                    <a:pt x="23" y="0"/>
                  </a:moveTo>
                  <a:lnTo>
                    <a:pt x="19" y="6"/>
                  </a:lnTo>
                  <a:lnTo>
                    <a:pt x="17" y="24"/>
                  </a:lnTo>
                  <a:lnTo>
                    <a:pt x="24" y="39"/>
                  </a:lnTo>
                  <a:lnTo>
                    <a:pt x="28" y="48"/>
                  </a:lnTo>
                  <a:lnTo>
                    <a:pt x="31" y="57"/>
                  </a:lnTo>
                  <a:lnTo>
                    <a:pt x="32" y="64"/>
                  </a:lnTo>
                  <a:lnTo>
                    <a:pt x="31" y="69"/>
                  </a:lnTo>
                  <a:lnTo>
                    <a:pt x="26" y="79"/>
                  </a:lnTo>
                  <a:lnTo>
                    <a:pt x="23" y="89"/>
                  </a:lnTo>
                  <a:lnTo>
                    <a:pt x="19" y="103"/>
                  </a:lnTo>
                  <a:lnTo>
                    <a:pt x="18" y="114"/>
                  </a:lnTo>
                  <a:lnTo>
                    <a:pt x="18" y="120"/>
                  </a:lnTo>
                  <a:lnTo>
                    <a:pt x="15" y="127"/>
                  </a:lnTo>
                  <a:lnTo>
                    <a:pt x="10" y="132"/>
                  </a:lnTo>
                  <a:lnTo>
                    <a:pt x="8" y="132"/>
                  </a:lnTo>
                  <a:lnTo>
                    <a:pt x="5" y="131"/>
                  </a:lnTo>
                  <a:lnTo>
                    <a:pt x="4" y="128"/>
                  </a:lnTo>
                  <a:lnTo>
                    <a:pt x="4" y="123"/>
                  </a:lnTo>
                  <a:lnTo>
                    <a:pt x="3" y="121"/>
                  </a:lnTo>
                  <a:lnTo>
                    <a:pt x="3" y="118"/>
                  </a:lnTo>
                  <a:lnTo>
                    <a:pt x="2" y="113"/>
                  </a:lnTo>
                  <a:lnTo>
                    <a:pt x="2" y="94"/>
                  </a:lnTo>
                  <a:lnTo>
                    <a:pt x="3" y="86"/>
                  </a:lnTo>
                  <a:lnTo>
                    <a:pt x="3" y="78"/>
                  </a:lnTo>
                  <a:lnTo>
                    <a:pt x="4" y="74"/>
                  </a:lnTo>
                  <a:lnTo>
                    <a:pt x="7" y="69"/>
                  </a:lnTo>
                  <a:lnTo>
                    <a:pt x="8" y="68"/>
                  </a:lnTo>
                  <a:lnTo>
                    <a:pt x="8" y="67"/>
                  </a:lnTo>
                  <a:lnTo>
                    <a:pt x="10" y="60"/>
                  </a:lnTo>
                  <a:lnTo>
                    <a:pt x="10" y="59"/>
                  </a:lnTo>
                  <a:lnTo>
                    <a:pt x="9" y="58"/>
                  </a:lnTo>
                  <a:lnTo>
                    <a:pt x="9" y="55"/>
                  </a:lnTo>
                  <a:lnTo>
                    <a:pt x="2" y="40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3" y="23"/>
                  </a:lnTo>
                  <a:lnTo>
                    <a:pt x="5" y="15"/>
                  </a:lnTo>
                  <a:lnTo>
                    <a:pt x="8" y="9"/>
                  </a:lnTo>
                  <a:lnTo>
                    <a:pt x="9" y="6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gray">
            <a:xfrm>
              <a:off x="9479" y="2033"/>
              <a:ext cx="68" cy="44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48" y="8"/>
                </a:cxn>
                <a:cxn ang="0">
                  <a:pos x="51" y="8"/>
                </a:cxn>
                <a:cxn ang="0">
                  <a:pos x="54" y="9"/>
                </a:cxn>
                <a:cxn ang="0">
                  <a:pos x="58" y="9"/>
                </a:cxn>
                <a:cxn ang="0">
                  <a:pos x="62" y="10"/>
                </a:cxn>
                <a:cxn ang="0">
                  <a:pos x="66" y="10"/>
                </a:cxn>
                <a:cxn ang="0">
                  <a:pos x="68" y="13"/>
                </a:cxn>
                <a:cxn ang="0">
                  <a:pos x="67" y="18"/>
                </a:cxn>
                <a:cxn ang="0">
                  <a:pos x="63" y="24"/>
                </a:cxn>
                <a:cxn ang="0">
                  <a:pos x="61" y="30"/>
                </a:cxn>
                <a:cxn ang="0">
                  <a:pos x="59" y="33"/>
                </a:cxn>
                <a:cxn ang="0">
                  <a:pos x="57" y="35"/>
                </a:cxn>
                <a:cxn ang="0">
                  <a:pos x="53" y="38"/>
                </a:cxn>
                <a:cxn ang="0">
                  <a:pos x="51" y="40"/>
                </a:cxn>
                <a:cxn ang="0">
                  <a:pos x="47" y="42"/>
                </a:cxn>
                <a:cxn ang="0">
                  <a:pos x="44" y="43"/>
                </a:cxn>
                <a:cxn ang="0">
                  <a:pos x="43" y="44"/>
                </a:cxn>
                <a:cxn ang="0">
                  <a:pos x="42" y="44"/>
                </a:cxn>
                <a:cxn ang="0">
                  <a:pos x="39" y="43"/>
                </a:cxn>
                <a:cxn ang="0">
                  <a:pos x="34" y="42"/>
                </a:cxn>
                <a:cxn ang="0">
                  <a:pos x="16" y="35"/>
                </a:cxn>
                <a:cxn ang="0">
                  <a:pos x="13" y="35"/>
                </a:cxn>
                <a:cxn ang="0">
                  <a:pos x="12" y="37"/>
                </a:cxn>
                <a:cxn ang="0">
                  <a:pos x="9" y="37"/>
                </a:cxn>
                <a:cxn ang="0">
                  <a:pos x="8" y="38"/>
                </a:cxn>
                <a:cxn ang="0">
                  <a:pos x="5" y="38"/>
                </a:cxn>
                <a:cxn ang="0">
                  <a:pos x="3" y="37"/>
                </a:cxn>
                <a:cxn ang="0">
                  <a:pos x="2" y="35"/>
                </a:cxn>
                <a:cxn ang="0">
                  <a:pos x="0" y="33"/>
                </a:cxn>
                <a:cxn ang="0">
                  <a:pos x="0" y="28"/>
                </a:cxn>
                <a:cxn ang="0">
                  <a:pos x="2" y="25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4" y="18"/>
                </a:cxn>
                <a:cxn ang="0">
                  <a:pos x="4" y="16"/>
                </a:cxn>
                <a:cxn ang="0">
                  <a:pos x="21" y="13"/>
                </a:cxn>
                <a:cxn ang="0">
                  <a:pos x="28" y="0"/>
                </a:cxn>
              </a:cxnLst>
              <a:rect l="0" t="0" r="r" b="b"/>
              <a:pathLst>
                <a:path w="68" h="44">
                  <a:moveTo>
                    <a:pt x="28" y="0"/>
                  </a:moveTo>
                  <a:lnTo>
                    <a:pt x="48" y="8"/>
                  </a:lnTo>
                  <a:lnTo>
                    <a:pt x="51" y="8"/>
                  </a:lnTo>
                  <a:lnTo>
                    <a:pt x="54" y="9"/>
                  </a:lnTo>
                  <a:lnTo>
                    <a:pt x="58" y="9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68" y="13"/>
                  </a:lnTo>
                  <a:lnTo>
                    <a:pt x="67" y="18"/>
                  </a:lnTo>
                  <a:lnTo>
                    <a:pt x="63" y="24"/>
                  </a:lnTo>
                  <a:lnTo>
                    <a:pt x="61" y="30"/>
                  </a:lnTo>
                  <a:lnTo>
                    <a:pt x="59" y="33"/>
                  </a:lnTo>
                  <a:lnTo>
                    <a:pt x="57" y="35"/>
                  </a:lnTo>
                  <a:lnTo>
                    <a:pt x="53" y="38"/>
                  </a:lnTo>
                  <a:lnTo>
                    <a:pt x="51" y="40"/>
                  </a:lnTo>
                  <a:lnTo>
                    <a:pt x="47" y="42"/>
                  </a:lnTo>
                  <a:lnTo>
                    <a:pt x="44" y="43"/>
                  </a:lnTo>
                  <a:lnTo>
                    <a:pt x="43" y="44"/>
                  </a:lnTo>
                  <a:lnTo>
                    <a:pt x="42" y="44"/>
                  </a:lnTo>
                  <a:lnTo>
                    <a:pt x="39" y="43"/>
                  </a:lnTo>
                  <a:lnTo>
                    <a:pt x="34" y="42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9" y="37"/>
                  </a:lnTo>
                  <a:lnTo>
                    <a:pt x="8" y="38"/>
                  </a:lnTo>
                  <a:lnTo>
                    <a:pt x="5" y="38"/>
                  </a:lnTo>
                  <a:lnTo>
                    <a:pt x="3" y="37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21" y="1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gray">
            <a:xfrm>
              <a:off x="9373" y="2095"/>
              <a:ext cx="134" cy="91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30" y="24"/>
                </a:cxn>
                <a:cxn ang="0">
                  <a:pos x="130" y="25"/>
                </a:cxn>
                <a:cxn ang="0">
                  <a:pos x="129" y="26"/>
                </a:cxn>
                <a:cxn ang="0">
                  <a:pos x="125" y="34"/>
                </a:cxn>
                <a:cxn ang="0">
                  <a:pos x="123" y="41"/>
                </a:cxn>
                <a:cxn ang="0">
                  <a:pos x="118" y="59"/>
                </a:cxn>
                <a:cxn ang="0">
                  <a:pos x="114" y="62"/>
                </a:cxn>
                <a:cxn ang="0">
                  <a:pos x="106" y="68"/>
                </a:cxn>
                <a:cxn ang="0">
                  <a:pos x="98" y="74"/>
                </a:cxn>
                <a:cxn ang="0">
                  <a:pos x="88" y="78"/>
                </a:cxn>
                <a:cxn ang="0">
                  <a:pos x="81" y="80"/>
                </a:cxn>
                <a:cxn ang="0">
                  <a:pos x="78" y="81"/>
                </a:cxn>
                <a:cxn ang="0">
                  <a:pos x="75" y="83"/>
                </a:cxn>
                <a:cxn ang="0">
                  <a:pos x="69" y="89"/>
                </a:cxn>
                <a:cxn ang="0">
                  <a:pos x="68" y="91"/>
                </a:cxn>
                <a:cxn ang="0">
                  <a:pos x="65" y="90"/>
                </a:cxn>
                <a:cxn ang="0">
                  <a:pos x="57" y="85"/>
                </a:cxn>
                <a:cxn ang="0">
                  <a:pos x="45" y="78"/>
                </a:cxn>
                <a:cxn ang="0">
                  <a:pos x="41" y="75"/>
                </a:cxn>
                <a:cxn ang="0">
                  <a:pos x="39" y="74"/>
                </a:cxn>
                <a:cxn ang="0">
                  <a:pos x="35" y="74"/>
                </a:cxn>
                <a:cxn ang="0">
                  <a:pos x="34" y="75"/>
                </a:cxn>
                <a:cxn ang="0">
                  <a:pos x="32" y="75"/>
                </a:cxn>
                <a:cxn ang="0">
                  <a:pos x="32" y="79"/>
                </a:cxn>
                <a:cxn ang="0">
                  <a:pos x="0" y="64"/>
                </a:cxn>
                <a:cxn ang="0">
                  <a:pos x="10" y="59"/>
                </a:cxn>
                <a:cxn ang="0">
                  <a:pos x="21" y="54"/>
                </a:cxn>
                <a:cxn ang="0">
                  <a:pos x="25" y="52"/>
                </a:cxn>
                <a:cxn ang="0">
                  <a:pos x="27" y="52"/>
                </a:cxn>
                <a:cxn ang="0">
                  <a:pos x="30" y="54"/>
                </a:cxn>
                <a:cxn ang="0">
                  <a:pos x="31" y="54"/>
                </a:cxn>
                <a:cxn ang="0">
                  <a:pos x="34" y="56"/>
                </a:cxn>
                <a:cxn ang="0">
                  <a:pos x="34" y="57"/>
                </a:cxn>
                <a:cxn ang="0">
                  <a:pos x="39" y="52"/>
                </a:cxn>
                <a:cxn ang="0">
                  <a:pos x="40" y="50"/>
                </a:cxn>
                <a:cxn ang="0">
                  <a:pos x="42" y="47"/>
                </a:cxn>
                <a:cxn ang="0">
                  <a:pos x="49" y="45"/>
                </a:cxn>
                <a:cxn ang="0">
                  <a:pos x="56" y="42"/>
                </a:cxn>
                <a:cxn ang="0">
                  <a:pos x="61" y="41"/>
                </a:cxn>
                <a:cxn ang="0">
                  <a:pos x="64" y="40"/>
                </a:cxn>
                <a:cxn ang="0">
                  <a:pos x="84" y="36"/>
                </a:cxn>
                <a:cxn ang="0">
                  <a:pos x="98" y="34"/>
                </a:cxn>
                <a:cxn ang="0">
                  <a:pos x="117" y="16"/>
                </a:cxn>
                <a:cxn ang="0">
                  <a:pos x="134" y="0"/>
                </a:cxn>
              </a:cxnLst>
              <a:rect l="0" t="0" r="r" b="b"/>
              <a:pathLst>
                <a:path w="134" h="91">
                  <a:moveTo>
                    <a:pt x="134" y="0"/>
                  </a:moveTo>
                  <a:lnTo>
                    <a:pt x="130" y="24"/>
                  </a:lnTo>
                  <a:lnTo>
                    <a:pt x="130" y="25"/>
                  </a:lnTo>
                  <a:lnTo>
                    <a:pt x="129" y="26"/>
                  </a:lnTo>
                  <a:lnTo>
                    <a:pt x="125" y="34"/>
                  </a:lnTo>
                  <a:lnTo>
                    <a:pt x="123" y="41"/>
                  </a:lnTo>
                  <a:lnTo>
                    <a:pt x="118" y="59"/>
                  </a:lnTo>
                  <a:lnTo>
                    <a:pt x="114" y="62"/>
                  </a:lnTo>
                  <a:lnTo>
                    <a:pt x="106" y="68"/>
                  </a:lnTo>
                  <a:lnTo>
                    <a:pt x="98" y="74"/>
                  </a:lnTo>
                  <a:lnTo>
                    <a:pt x="88" y="78"/>
                  </a:lnTo>
                  <a:lnTo>
                    <a:pt x="81" y="80"/>
                  </a:lnTo>
                  <a:lnTo>
                    <a:pt x="78" y="81"/>
                  </a:lnTo>
                  <a:lnTo>
                    <a:pt x="75" y="83"/>
                  </a:lnTo>
                  <a:lnTo>
                    <a:pt x="69" y="89"/>
                  </a:lnTo>
                  <a:lnTo>
                    <a:pt x="68" y="91"/>
                  </a:lnTo>
                  <a:lnTo>
                    <a:pt x="65" y="90"/>
                  </a:lnTo>
                  <a:lnTo>
                    <a:pt x="57" y="85"/>
                  </a:lnTo>
                  <a:lnTo>
                    <a:pt x="45" y="78"/>
                  </a:lnTo>
                  <a:lnTo>
                    <a:pt x="41" y="75"/>
                  </a:lnTo>
                  <a:lnTo>
                    <a:pt x="39" y="74"/>
                  </a:lnTo>
                  <a:lnTo>
                    <a:pt x="35" y="74"/>
                  </a:lnTo>
                  <a:lnTo>
                    <a:pt x="34" y="75"/>
                  </a:lnTo>
                  <a:lnTo>
                    <a:pt x="32" y="75"/>
                  </a:lnTo>
                  <a:lnTo>
                    <a:pt x="32" y="79"/>
                  </a:lnTo>
                  <a:lnTo>
                    <a:pt x="0" y="64"/>
                  </a:lnTo>
                  <a:lnTo>
                    <a:pt x="10" y="59"/>
                  </a:lnTo>
                  <a:lnTo>
                    <a:pt x="21" y="54"/>
                  </a:lnTo>
                  <a:lnTo>
                    <a:pt x="25" y="52"/>
                  </a:lnTo>
                  <a:lnTo>
                    <a:pt x="27" y="52"/>
                  </a:lnTo>
                  <a:lnTo>
                    <a:pt x="30" y="54"/>
                  </a:lnTo>
                  <a:lnTo>
                    <a:pt x="31" y="54"/>
                  </a:lnTo>
                  <a:lnTo>
                    <a:pt x="34" y="56"/>
                  </a:lnTo>
                  <a:lnTo>
                    <a:pt x="34" y="57"/>
                  </a:lnTo>
                  <a:lnTo>
                    <a:pt x="39" y="52"/>
                  </a:lnTo>
                  <a:lnTo>
                    <a:pt x="40" y="50"/>
                  </a:lnTo>
                  <a:lnTo>
                    <a:pt x="42" y="47"/>
                  </a:lnTo>
                  <a:lnTo>
                    <a:pt x="49" y="45"/>
                  </a:lnTo>
                  <a:lnTo>
                    <a:pt x="56" y="42"/>
                  </a:lnTo>
                  <a:lnTo>
                    <a:pt x="61" y="41"/>
                  </a:lnTo>
                  <a:lnTo>
                    <a:pt x="64" y="40"/>
                  </a:lnTo>
                  <a:lnTo>
                    <a:pt x="84" y="36"/>
                  </a:lnTo>
                  <a:lnTo>
                    <a:pt x="98" y="34"/>
                  </a:lnTo>
                  <a:lnTo>
                    <a:pt x="117" y="1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gray">
            <a:xfrm>
              <a:off x="9326" y="2116"/>
              <a:ext cx="29" cy="3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9" y="13"/>
                </a:cxn>
                <a:cxn ang="0">
                  <a:pos x="28" y="15"/>
                </a:cxn>
                <a:cxn ang="0">
                  <a:pos x="27" y="16"/>
                </a:cxn>
                <a:cxn ang="0">
                  <a:pos x="25" y="20"/>
                </a:cxn>
                <a:cxn ang="0">
                  <a:pos x="24" y="23"/>
                </a:cxn>
                <a:cxn ang="0">
                  <a:pos x="22" y="25"/>
                </a:cxn>
                <a:cxn ang="0">
                  <a:pos x="17" y="29"/>
                </a:cxn>
                <a:cxn ang="0">
                  <a:pos x="10" y="30"/>
                </a:cxn>
                <a:cxn ang="0">
                  <a:pos x="5" y="30"/>
                </a:cxn>
                <a:cxn ang="0">
                  <a:pos x="2" y="28"/>
                </a:cxn>
                <a:cxn ang="0">
                  <a:pos x="0" y="24"/>
                </a:cxn>
                <a:cxn ang="0">
                  <a:pos x="0" y="18"/>
                </a:cxn>
                <a:cxn ang="0">
                  <a:pos x="2" y="16"/>
                </a:cxn>
                <a:cxn ang="0">
                  <a:pos x="2" y="15"/>
                </a:cxn>
                <a:cxn ang="0">
                  <a:pos x="9" y="6"/>
                </a:cxn>
                <a:cxn ang="0">
                  <a:pos x="17" y="0"/>
                </a:cxn>
              </a:cxnLst>
              <a:rect l="0" t="0" r="r" b="b"/>
              <a:pathLst>
                <a:path w="29" h="30">
                  <a:moveTo>
                    <a:pt x="17" y="0"/>
                  </a:moveTo>
                  <a:lnTo>
                    <a:pt x="29" y="13"/>
                  </a:lnTo>
                  <a:lnTo>
                    <a:pt x="28" y="15"/>
                  </a:lnTo>
                  <a:lnTo>
                    <a:pt x="27" y="16"/>
                  </a:lnTo>
                  <a:lnTo>
                    <a:pt x="25" y="20"/>
                  </a:lnTo>
                  <a:lnTo>
                    <a:pt x="24" y="23"/>
                  </a:lnTo>
                  <a:lnTo>
                    <a:pt x="22" y="25"/>
                  </a:lnTo>
                  <a:lnTo>
                    <a:pt x="17" y="29"/>
                  </a:lnTo>
                  <a:lnTo>
                    <a:pt x="10" y="30"/>
                  </a:lnTo>
                  <a:lnTo>
                    <a:pt x="5" y="30"/>
                  </a:lnTo>
                  <a:lnTo>
                    <a:pt x="2" y="28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gray">
            <a:xfrm>
              <a:off x="9355" y="2181"/>
              <a:ext cx="24" cy="24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4" y="19"/>
                </a:cxn>
                <a:cxn ang="0">
                  <a:pos x="5" y="24"/>
                </a:cxn>
                <a:cxn ang="0">
                  <a:pos x="0" y="5"/>
                </a:cxn>
                <a:cxn ang="0">
                  <a:pos x="4" y="2"/>
                </a:cxn>
                <a:cxn ang="0">
                  <a:pos x="15" y="0"/>
                </a:cxn>
              </a:cxnLst>
              <a:rect l="0" t="0" r="r" b="b"/>
              <a:pathLst>
                <a:path w="24" h="24">
                  <a:moveTo>
                    <a:pt x="15" y="0"/>
                  </a:moveTo>
                  <a:lnTo>
                    <a:pt x="24" y="19"/>
                  </a:lnTo>
                  <a:lnTo>
                    <a:pt x="5" y="24"/>
                  </a:lnTo>
                  <a:lnTo>
                    <a:pt x="0" y="5"/>
                  </a:lnTo>
                  <a:lnTo>
                    <a:pt x="4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gray">
            <a:xfrm>
              <a:off x="8450" y="1393"/>
              <a:ext cx="247" cy="147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27" y="0"/>
                </a:cxn>
                <a:cxn ang="0">
                  <a:pos x="236" y="1"/>
                </a:cxn>
                <a:cxn ang="0">
                  <a:pos x="243" y="1"/>
                </a:cxn>
                <a:cxn ang="0">
                  <a:pos x="247" y="3"/>
                </a:cxn>
                <a:cxn ang="0">
                  <a:pos x="247" y="7"/>
                </a:cxn>
                <a:cxn ang="0">
                  <a:pos x="242" y="12"/>
                </a:cxn>
                <a:cxn ang="0">
                  <a:pos x="206" y="45"/>
                </a:cxn>
                <a:cxn ang="0">
                  <a:pos x="196" y="44"/>
                </a:cxn>
                <a:cxn ang="0">
                  <a:pos x="176" y="56"/>
                </a:cxn>
                <a:cxn ang="0">
                  <a:pos x="173" y="57"/>
                </a:cxn>
                <a:cxn ang="0">
                  <a:pos x="158" y="60"/>
                </a:cxn>
                <a:cxn ang="0">
                  <a:pos x="152" y="61"/>
                </a:cxn>
                <a:cxn ang="0">
                  <a:pos x="127" y="61"/>
                </a:cxn>
                <a:cxn ang="0">
                  <a:pos x="122" y="69"/>
                </a:cxn>
                <a:cxn ang="0">
                  <a:pos x="125" y="85"/>
                </a:cxn>
                <a:cxn ang="0">
                  <a:pos x="103" y="95"/>
                </a:cxn>
                <a:cxn ang="0">
                  <a:pos x="86" y="109"/>
                </a:cxn>
                <a:cxn ang="0">
                  <a:pos x="99" y="128"/>
                </a:cxn>
                <a:cxn ang="0">
                  <a:pos x="93" y="141"/>
                </a:cxn>
                <a:cxn ang="0">
                  <a:pos x="76" y="147"/>
                </a:cxn>
                <a:cxn ang="0">
                  <a:pos x="61" y="130"/>
                </a:cxn>
                <a:cxn ang="0">
                  <a:pos x="20" y="130"/>
                </a:cxn>
                <a:cxn ang="0">
                  <a:pos x="10" y="129"/>
                </a:cxn>
                <a:cxn ang="0">
                  <a:pos x="5" y="128"/>
                </a:cxn>
                <a:cxn ang="0">
                  <a:pos x="4" y="126"/>
                </a:cxn>
                <a:cxn ang="0">
                  <a:pos x="4" y="124"/>
                </a:cxn>
                <a:cxn ang="0">
                  <a:pos x="0" y="120"/>
                </a:cxn>
                <a:cxn ang="0">
                  <a:pos x="0" y="118"/>
                </a:cxn>
                <a:cxn ang="0">
                  <a:pos x="1" y="115"/>
                </a:cxn>
                <a:cxn ang="0">
                  <a:pos x="2" y="111"/>
                </a:cxn>
                <a:cxn ang="0">
                  <a:pos x="10" y="99"/>
                </a:cxn>
                <a:cxn ang="0">
                  <a:pos x="21" y="86"/>
                </a:cxn>
                <a:cxn ang="0">
                  <a:pos x="40" y="67"/>
                </a:cxn>
                <a:cxn ang="0">
                  <a:pos x="44" y="62"/>
                </a:cxn>
                <a:cxn ang="0">
                  <a:pos x="46" y="59"/>
                </a:cxn>
                <a:cxn ang="0">
                  <a:pos x="50" y="56"/>
                </a:cxn>
                <a:cxn ang="0">
                  <a:pos x="56" y="54"/>
                </a:cxn>
                <a:cxn ang="0">
                  <a:pos x="70" y="49"/>
                </a:cxn>
                <a:cxn ang="0">
                  <a:pos x="81" y="46"/>
                </a:cxn>
                <a:cxn ang="0">
                  <a:pos x="93" y="42"/>
                </a:cxn>
                <a:cxn ang="0">
                  <a:pos x="95" y="41"/>
                </a:cxn>
                <a:cxn ang="0">
                  <a:pos x="99" y="38"/>
                </a:cxn>
                <a:cxn ang="0">
                  <a:pos x="104" y="33"/>
                </a:cxn>
                <a:cxn ang="0">
                  <a:pos x="110" y="26"/>
                </a:cxn>
                <a:cxn ang="0">
                  <a:pos x="122" y="17"/>
                </a:cxn>
                <a:cxn ang="0">
                  <a:pos x="133" y="15"/>
                </a:cxn>
                <a:cxn ang="0">
                  <a:pos x="174" y="15"/>
                </a:cxn>
                <a:cxn ang="0">
                  <a:pos x="179" y="12"/>
                </a:cxn>
                <a:cxn ang="0">
                  <a:pos x="188" y="8"/>
                </a:cxn>
                <a:cxn ang="0">
                  <a:pos x="197" y="3"/>
                </a:cxn>
                <a:cxn ang="0">
                  <a:pos x="204" y="0"/>
                </a:cxn>
              </a:cxnLst>
              <a:rect l="0" t="0" r="r" b="b"/>
              <a:pathLst>
                <a:path w="247" h="147">
                  <a:moveTo>
                    <a:pt x="204" y="0"/>
                  </a:moveTo>
                  <a:lnTo>
                    <a:pt x="227" y="0"/>
                  </a:lnTo>
                  <a:lnTo>
                    <a:pt x="236" y="1"/>
                  </a:lnTo>
                  <a:lnTo>
                    <a:pt x="243" y="1"/>
                  </a:lnTo>
                  <a:lnTo>
                    <a:pt x="247" y="3"/>
                  </a:lnTo>
                  <a:lnTo>
                    <a:pt x="247" y="7"/>
                  </a:lnTo>
                  <a:lnTo>
                    <a:pt x="242" y="12"/>
                  </a:lnTo>
                  <a:lnTo>
                    <a:pt x="206" y="45"/>
                  </a:lnTo>
                  <a:lnTo>
                    <a:pt x="196" y="44"/>
                  </a:lnTo>
                  <a:lnTo>
                    <a:pt x="176" y="56"/>
                  </a:lnTo>
                  <a:lnTo>
                    <a:pt x="173" y="57"/>
                  </a:lnTo>
                  <a:lnTo>
                    <a:pt x="158" y="60"/>
                  </a:lnTo>
                  <a:lnTo>
                    <a:pt x="152" y="61"/>
                  </a:lnTo>
                  <a:lnTo>
                    <a:pt x="127" y="61"/>
                  </a:lnTo>
                  <a:lnTo>
                    <a:pt x="122" y="69"/>
                  </a:lnTo>
                  <a:lnTo>
                    <a:pt x="125" y="85"/>
                  </a:lnTo>
                  <a:lnTo>
                    <a:pt x="103" y="95"/>
                  </a:lnTo>
                  <a:lnTo>
                    <a:pt x="86" y="109"/>
                  </a:lnTo>
                  <a:lnTo>
                    <a:pt x="99" y="128"/>
                  </a:lnTo>
                  <a:lnTo>
                    <a:pt x="93" y="141"/>
                  </a:lnTo>
                  <a:lnTo>
                    <a:pt x="76" y="147"/>
                  </a:lnTo>
                  <a:lnTo>
                    <a:pt x="61" y="130"/>
                  </a:lnTo>
                  <a:lnTo>
                    <a:pt x="20" y="130"/>
                  </a:lnTo>
                  <a:lnTo>
                    <a:pt x="10" y="129"/>
                  </a:lnTo>
                  <a:lnTo>
                    <a:pt x="5" y="128"/>
                  </a:lnTo>
                  <a:lnTo>
                    <a:pt x="4" y="126"/>
                  </a:lnTo>
                  <a:lnTo>
                    <a:pt x="4" y="124"/>
                  </a:lnTo>
                  <a:lnTo>
                    <a:pt x="0" y="120"/>
                  </a:lnTo>
                  <a:lnTo>
                    <a:pt x="0" y="118"/>
                  </a:lnTo>
                  <a:lnTo>
                    <a:pt x="1" y="115"/>
                  </a:lnTo>
                  <a:lnTo>
                    <a:pt x="2" y="111"/>
                  </a:lnTo>
                  <a:lnTo>
                    <a:pt x="10" y="99"/>
                  </a:lnTo>
                  <a:lnTo>
                    <a:pt x="21" y="86"/>
                  </a:lnTo>
                  <a:lnTo>
                    <a:pt x="40" y="67"/>
                  </a:lnTo>
                  <a:lnTo>
                    <a:pt x="44" y="62"/>
                  </a:lnTo>
                  <a:lnTo>
                    <a:pt x="46" y="59"/>
                  </a:lnTo>
                  <a:lnTo>
                    <a:pt x="50" y="56"/>
                  </a:lnTo>
                  <a:lnTo>
                    <a:pt x="56" y="54"/>
                  </a:lnTo>
                  <a:lnTo>
                    <a:pt x="70" y="49"/>
                  </a:lnTo>
                  <a:lnTo>
                    <a:pt x="81" y="46"/>
                  </a:lnTo>
                  <a:lnTo>
                    <a:pt x="93" y="42"/>
                  </a:lnTo>
                  <a:lnTo>
                    <a:pt x="95" y="41"/>
                  </a:lnTo>
                  <a:lnTo>
                    <a:pt x="99" y="38"/>
                  </a:lnTo>
                  <a:lnTo>
                    <a:pt x="104" y="33"/>
                  </a:lnTo>
                  <a:lnTo>
                    <a:pt x="110" y="26"/>
                  </a:lnTo>
                  <a:lnTo>
                    <a:pt x="122" y="17"/>
                  </a:lnTo>
                  <a:lnTo>
                    <a:pt x="133" y="15"/>
                  </a:lnTo>
                  <a:lnTo>
                    <a:pt x="174" y="15"/>
                  </a:lnTo>
                  <a:lnTo>
                    <a:pt x="179" y="12"/>
                  </a:lnTo>
                  <a:lnTo>
                    <a:pt x="188" y="8"/>
                  </a:lnTo>
                  <a:lnTo>
                    <a:pt x="197" y="3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gray">
            <a:xfrm>
              <a:off x="8107" y="1262"/>
              <a:ext cx="94" cy="46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0" y="0"/>
                </a:cxn>
                <a:cxn ang="0">
                  <a:pos x="30" y="4"/>
                </a:cxn>
                <a:cxn ang="0">
                  <a:pos x="31" y="6"/>
                </a:cxn>
                <a:cxn ang="0">
                  <a:pos x="34" y="10"/>
                </a:cxn>
                <a:cxn ang="0">
                  <a:pos x="46" y="16"/>
                </a:cxn>
                <a:cxn ang="0">
                  <a:pos x="53" y="19"/>
                </a:cxn>
                <a:cxn ang="0">
                  <a:pos x="63" y="20"/>
                </a:cxn>
                <a:cxn ang="0">
                  <a:pos x="78" y="21"/>
                </a:cxn>
                <a:cxn ang="0">
                  <a:pos x="84" y="21"/>
                </a:cxn>
                <a:cxn ang="0">
                  <a:pos x="92" y="24"/>
                </a:cxn>
                <a:cxn ang="0">
                  <a:pos x="93" y="24"/>
                </a:cxn>
                <a:cxn ang="0">
                  <a:pos x="94" y="25"/>
                </a:cxn>
                <a:cxn ang="0">
                  <a:pos x="94" y="28"/>
                </a:cxn>
                <a:cxn ang="0">
                  <a:pos x="93" y="29"/>
                </a:cxn>
                <a:cxn ang="0">
                  <a:pos x="93" y="30"/>
                </a:cxn>
                <a:cxn ang="0">
                  <a:pos x="59" y="46"/>
                </a:cxn>
                <a:cxn ang="0">
                  <a:pos x="56" y="45"/>
                </a:cxn>
                <a:cxn ang="0">
                  <a:pos x="55" y="44"/>
                </a:cxn>
                <a:cxn ang="0">
                  <a:pos x="51" y="41"/>
                </a:cxn>
                <a:cxn ang="0">
                  <a:pos x="49" y="40"/>
                </a:cxn>
                <a:cxn ang="0">
                  <a:pos x="46" y="38"/>
                </a:cxn>
                <a:cxn ang="0">
                  <a:pos x="44" y="36"/>
                </a:cxn>
                <a:cxn ang="0">
                  <a:pos x="39" y="33"/>
                </a:cxn>
                <a:cxn ang="0">
                  <a:pos x="26" y="23"/>
                </a:cxn>
                <a:cxn ang="0">
                  <a:pos x="14" y="20"/>
                </a:cxn>
                <a:cxn ang="0">
                  <a:pos x="6" y="16"/>
                </a:cxn>
                <a:cxn ang="0">
                  <a:pos x="2" y="14"/>
                </a:cxn>
                <a:cxn ang="0">
                  <a:pos x="0" y="12"/>
                </a:cxn>
                <a:cxn ang="0">
                  <a:pos x="7" y="9"/>
                </a:cxn>
                <a:cxn ang="0">
                  <a:pos x="10" y="6"/>
                </a:cxn>
                <a:cxn ang="0">
                  <a:pos x="25" y="1"/>
                </a:cxn>
                <a:cxn ang="0">
                  <a:pos x="28" y="1"/>
                </a:cxn>
                <a:cxn ang="0">
                  <a:pos x="29" y="0"/>
                </a:cxn>
              </a:cxnLst>
              <a:rect l="0" t="0" r="r" b="b"/>
              <a:pathLst>
                <a:path w="94" h="46">
                  <a:moveTo>
                    <a:pt x="29" y="0"/>
                  </a:moveTo>
                  <a:lnTo>
                    <a:pt x="30" y="0"/>
                  </a:lnTo>
                  <a:lnTo>
                    <a:pt x="30" y="4"/>
                  </a:lnTo>
                  <a:lnTo>
                    <a:pt x="31" y="6"/>
                  </a:lnTo>
                  <a:lnTo>
                    <a:pt x="34" y="10"/>
                  </a:lnTo>
                  <a:lnTo>
                    <a:pt x="46" y="16"/>
                  </a:lnTo>
                  <a:lnTo>
                    <a:pt x="53" y="19"/>
                  </a:lnTo>
                  <a:lnTo>
                    <a:pt x="63" y="20"/>
                  </a:lnTo>
                  <a:lnTo>
                    <a:pt x="78" y="21"/>
                  </a:lnTo>
                  <a:lnTo>
                    <a:pt x="84" y="21"/>
                  </a:lnTo>
                  <a:lnTo>
                    <a:pt x="92" y="24"/>
                  </a:lnTo>
                  <a:lnTo>
                    <a:pt x="93" y="24"/>
                  </a:lnTo>
                  <a:lnTo>
                    <a:pt x="94" y="25"/>
                  </a:lnTo>
                  <a:lnTo>
                    <a:pt x="94" y="28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59" y="46"/>
                  </a:lnTo>
                  <a:lnTo>
                    <a:pt x="56" y="45"/>
                  </a:lnTo>
                  <a:lnTo>
                    <a:pt x="55" y="44"/>
                  </a:lnTo>
                  <a:lnTo>
                    <a:pt x="51" y="41"/>
                  </a:lnTo>
                  <a:lnTo>
                    <a:pt x="49" y="40"/>
                  </a:lnTo>
                  <a:lnTo>
                    <a:pt x="46" y="38"/>
                  </a:lnTo>
                  <a:lnTo>
                    <a:pt x="44" y="36"/>
                  </a:lnTo>
                  <a:lnTo>
                    <a:pt x="39" y="33"/>
                  </a:lnTo>
                  <a:lnTo>
                    <a:pt x="26" y="23"/>
                  </a:lnTo>
                  <a:lnTo>
                    <a:pt x="14" y="20"/>
                  </a:lnTo>
                  <a:lnTo>
                    <a:pt x="6" y="16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7" y="9"/>
                  </a:lnTo>
                  <a:lnTo>
                    <a:pt x="10" y="6"/>
                  </a:lnTo>
                  <a:lnTo>
                    <a:pt x="25" y="1"/>
                  </a:lnTo>
                  <a:lnTo>
                    <a:pt x="28" y="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gray">
            <a:xfrm>
              <a:off x="8017" y="1281"/>
              <a:ext cx="153" cy="9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54" y="4"/>
                </a:cxn>
                <a:cxn ang="0">
                  <a:pos x="52" y="5"/>
                </a:cxn>
                <a:cxn ang="0">
                  <a:pos x="51" y="7"/>
                </a:cxn>
                <a:cxn ang="0">
                  <a:pos x="51" y="12"/>
                </a:cxn>
                <a:cxn ang="0">
                  <a:pos x="52" y="14"/>
                </a:cxn>
                <a:cxn ang="0">
                  <a:pos x="55" y="15"/>
                </a:cxn>
                <a:cxn ang="0">
                  <a:pos x="61" y="16"/>
                </a:cxn>
                <a:cxn ang="0">
                  <a:pos x="65" y="17"/>
                </a:cxn>
                <a:cxn ang="0">
                  <a:pos x="69" y="17"/>
                </a:cxn>
                <a:cxn ang="0">
                  <a:pos x="81" y="5"/>
                </a:cxn>
                <a:cxn ang="0">
                  <a:pos x="81" y="6"/>
                </a:cxn>
                <a:cxn ang="0">
                  <a:pos x="82" y="7"/>
                </a:cxn>
                <a:cxn ang="0">
                  <a:pos x="84" y="10"/>
                </a:cxn>
                <a:cxn ang="0">
                  <a:pos x="86" y="14"/>
                </a:cxn>
                <a:cxn ang="0">
                  <a:pos x="87" y="16"/>
                </a:cxn>
                <a:cxn ang="0">
                  <a:pos x="90" y="19"/>
                </a:cxn>
                <a:cxn ang="0">
                  <a:pos x="95" y="21"/>
                </a:cxn>
                <a:cxn ang="0">
                  <a:pos x="102" y="26"/>
                </a:cxn>
                <a:cxn ang="0">
                  <a:pos x="108" y="27"/>
                </a:cxn>
                <a:cxn ang="0">
                  <a:pos x="111" y="30"/>
                </a:cxn>
                <a:cxn ang="0">
                  <a:pos x="119" y="34"/>
                </a:cxn>
                <a:cxn ang="0">
                  <a:pos x="123" y="35"/>
                </a:cxn>
                <a:cxn ang="0">
                  <a:pos x="124" y="36"/>
                </a:cxn>
                <a:cxn ang="0">
                  <a:pos x="126" y="37"/>
                </a:cxn>
                <a:cxn ang="0">
                  <a:pos x="153" y="54"/>
                </a:cxn>
                <a:cxn ang="0">
                  <a:pos x="145" y="73"/>
                </a:cxn>
                <a:cxn ang="0">
                  <a:pos x="123" y="64"/>
                </a:cxn>
                <a:cxn ang="0">
                  <a:pos x="110" y="48"/>
                </a:cxn>
                <a:cxn ang="0">
                  <a:pos x="109" y="45"/>
                </a:cxn>
                <a:cxn ang="0">
                  <a:pos x="104" y="40"/>
                </a:cxn>
                <a:cxn ang="0">
                  <a:pos x="101" y="39"/>
                </a:cxn>
                <a:cxn ang="0">
                  <a:pos x="100" y="39"/>
                </a:cxn>
                <a:cxn ang="0">
                  <a:pos x="99" y="40"/>
                </a:cxn>
                <a:cxn ang="0">
                  <a:pos x="96" y="45"/>
                </a:cxn>
                <a:cxn ang="0">
                  <a:pos x="89" y="58"/>
                </a:cxn>
                <a:cxn ang="0">
                  <a:pos x="86" y="63"/>
                </a:cxn>
                <a:cxn ang="0">
                  <a:pos x="70" y="79"/>
                </a:cxn>
                <a:cxn ang="0">
                  <a:pos x="69" y="81"/>
                </a:cxn>
                <a:cxn ang="0">
                  <a:pos x="69" y="83"/>
                </a:cxn>
                <a:cxn ang="0">
                  <a:pos x="42" y="91"/>
                </a:cxn>
                <a:cxn ang="0">
                  <a:pos x="38" y="84"/>
                </a:cxn>
                <a:cxn ang="0">
                  <a:pos x="35" y="78"/>
                </a:cxn>
                <a:cxn ang="0">
                  <a:pos x="31" y="70"/>
                </a:cxn>
                <a:cxn ang="0">
                  <a:pos x="27" y="64"/>
                </a:cxn>
                <a:cxn ang="0">
                  <a:pos x="25" y="60"/>
                </a:cxn>
                <a:cxn ang="0">
                  <a:pos x="21" y="54"/>
                </a:cxn>
                <a:cxn ang="0">
                  <a:pos x="18" y="45"/>
                </a:cxn>
                <a:cxn ang="0">
                  <a:pos x="15" y="37"/>
                </a:cxn>
                <a:cxn ang="0">
                  <a:pos x="11" y="31"/>
                </a:cxn>
                <a:cxn ang="0">
                  <a:pos x="6" y="25"/>
                </a:cxn>
                <a:cxn ang="0">
                  <a:pos x="1" y="17"/>
                </a:cxn>
                <a:cxn ang="0">
                  <a:pos x="0" y="12"/>
                </a:cxn>
                <a:cxn ang="0">
                  <a:pos x="2" y="5"/>
                </a:cxn>
                <a:cxn ang="0">
                  <a:pos x="5" y="2"/>
                </a:cxn>
                <a:cxn ang="0">
                  <a:pos x="10" y="0"/>
                </a:cxn>
              </a:cxnLst>
              <a:rect l="0" t="0" r="r" b="b"/>
              <a:pathLst>
                <a:path w="153" h="91">
                  <a:moveTo>
                    <a:pt x="10" y="0"/>
                  </a:moveTo>
                  <a:lnTo>
                    <a:pt x="56" y="0"/>
                  </a:lnTo>
                  <a:lnTo>
                    <a:pt x="55" y="1"/>
                  </a:lnTo>
                  <a:lnTo>
                    <a:pt x="54" y="4"/>
                  </a:lnTo>
                  <a:lnTo>
                    <a:pt x="52" y="5"/>
                  </a:lnTo>
                  <a:lnTo>
                    <a:pt x="51" y="7"/>
                  </a:lnTo>
                  <a:lnTo>
                    <a:pt x="51" y="12"/>
                  </a:lnTo>
                  <a:lnTo>
                    <a:pt x="52" y="14"/>
                  </a:lnTo>
                  <a:lnTo>
                    <a:pt x="55" y="15"/>
                  </a:lnTo>
                  <a:lnTo>
                    <a:pt x="61" y="16"/>
                  </a:lnTo>
                  <a:lnTo>
                    <a:pt x="65" y="17"/>
                  </a:lnTo>
                  <a:lnTo>
                    <a:pt x="69" y="17"/>
                  </a:lnTo>
                  <a:lnTo>
                    <a:pt x="81" y="5"/>
                  </a:lnTo>
                  <a:lnTo>
                    <a:pt x="81" y="6"/>
                  </a:lnTo>
                  <a:lnTo>
                    <a:pt x="82" y="7"/>
                  </a:lnTo>
                  <a:lnTo>
                    <a:pt x="84" y="10"/>
                  </a:lnTo>
                  <a:lnTo>
                    <a:pt x="86" y="14"/>
                  </a:lnTo>
                  <a:lnTo>
                    <a:pt x="87" y="16"/>
                  </a:lnTo>
                  <a:lnTo>
                    <a:pt x="90" y="19"/>
                  </a:lnTo>
                  <a:lnTo>
                    <a:pt x="95" y="21"/>
                  </a:lnTo>
                  <a:lnTo>
                    <a:pt x="102" y="26"/>
                  </a:lnTo>
                  <a:lnTo>
                    <a:pt x="108" y="27"/>
                  </a:lnTo>
                  <a:lnTo>
                    <a:pt x="111" y="30"/>
                  </a:lnTo>
                  <a:lnTo>
                    <a:pt x="119" y="34"/>
                  </a:lnTo>
                  <a:lnTo>
                    <a:pt x="123" y="35"/>
                  </a:lnTo>
                  <a:lnTo>
                    <a:pt x="124" y="36"/>
                  </a:lnTo>
                  <a:lnTo>
                    <a:pt x="126" y="37"/>
                  </a:lnTo>
                  <a:lnTo>
                    <a:pt x="153" y="54"/>
                  </a:lnTo>
                  <a:lnTo>
                    <a:pt x="145" y="73"/>
                  </a:lnTo>
                  <a:lnTo>
                    <a:pt x="123" y="64"/>
                  </a:lnTo>
                  <a:lnTo>
                    <a:pt x="110" y="48"/>
                  </a:lnTo>
                  <a:lnTo>
                    <a:pt x="109" y="45"/>
                  </a:lnTo>
                  <a:lnTo>
                    <a:pt x="104" y="40"/>
                  </a:lnTo>
                  <a:lnTo>
                    <a:pt x="101" y="39"/>
                  </a:lnTo>
                  <a:lnTo>
                    <a:pt x="100" y="39"/>
                  </a:lnTo>
                  <a:lnTo>
                    <a:pt x="99" y="40"/>
                  </a:lnTo>
                  <a:lnTo>
                    <a:pt x="96" y="45"/>
                  </a:lnTo>
                  <a:lnTo>
                    <a:pt x="89" y="58"/>
                  </a:lnTo>
                  <a:lnTo>
                    <a:pt x="86" y="63"/>
                  </a:lnTo>
                  <a:lnTo>
                    <a:pt x="70" y="79"/>
                  </a:lnTo>
                  <a:lnTo>
                    <a:pt x="69" y="81"/>
                  </a:lnTo>
                  <a:lnTo>
                    <a:pt x="69" y="83"/>
                  </a:lnTo>
                  <a:lnTo>
                    <a:pt x="42" y="91"/>
                  </a:lnTo>
                  <a:lnTo>
                    <a:pt x="38" y="84"/>
                  </a:lnTo>
                  <a:lnTo>
                    <a:pt x="35" y="78"/>
                  </a:lnTo>
                  <a:lnTo>
                    <a:pt x="31" y="70"/>
                  </a:lnTo>
                  <a:lnTo>
                    <a:pt x="27" y="64"/>
                  </a:lnTo>
                  <a:lnTo>
                    <a:pt x="25" y="60"/>
                  </a:lnTo>
                  <a:lnTo>
                    <a:pt x="21" y="54"/>
                  </a:lnTo>
                  <a:lnTo>
                    <a:pt x="18" y="45"/>
                  </a:lnTo>
                  <a:lnTo>
                    <a:pt x="15" y="37"/>
                  </a:lnTo>
                  <a:lnTo>
                    <a:pt x="11" y="31"/>
                  </a:lnTo>
                  <a:lnTo>
                    <a:pt x="6" y="25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2" y="5"/>
                  </a:lnTo>
                  <a:lnTo>
                    <a:pt x="5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gray">
            <a:xfrm>
              <a:off x="7799" y="1718"/>
              <a:ext cx="89" cy="13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9" y="19"/>
                </a:cxn>
                <a:cxn ang="0">
                  <a:pos x="49" y="35"/>
                </a:cxn>
                <a:cxn ang="0">
                  <a:pos x="66" y="51"/>
                </a:cxn>
                <a:cxn ang="0">
                  <a:pos x="71" y="76"/>
                </a:cxn>
                <a:cxn ang="0">
                  <a:pos x="72" y="78"/>
                </a:cxn>
                <a:cxn ang="0">
                  <a:pos x="73" y="78"/>
                </a:cxn>
                <a:cxn ang="0">
                  <a:pos x="74" y="80"/>
                </a:cxn>
                <a:cxn ang="0">
                  <a:pos x="78" y="82"/>
                </a:cxn>
                <a:cxn ang="0">
                  <a:pos x="86" y="89"/>
                </a:cxn>
                <a:cxn ang="0">
                  <a:pos x="88" y="97"/>
                </a:cxn>
                <a:cxn ang="0">
                  <a:pos x="89" y="99"/>
                </a:cxn>
                <a:cxn ang="0">
                  <a:pos x="88" y="102"/>
                </a:cxn>
                <a:cxn ang="0">
                  <a:pos x="88" y="103"/>
                </a:cxn>
                <a:cxn ang="0">
                  <a:pos x="62" y="122"/>
                </a:cxn>
                <a:cxn ang="0">
                  <a:pos x="20" y="134"/>
                </a:cxn>
                <a:cxn ang="0">
                  <a:pos x="2" y="125"/>
                </a:cxn>
                <a:cxn ang="0">
                  <a:pos x="18" y="118"/>
                </a:cxn>
                <a:cxn ang="0">
                  <a:pos x="34" y="113"/>
                </a:cxn>
                <a:cxn ang="0">
                  <a:pos x="32" y="99"/>
                </a:cxn>
                <a:cxn ang="0">
                  <a:pos x="9" y="103"/>
                </a:cxn>
                <a:cxn ang="0">
                  <a:pos x="10" y="90"/>
                </a:cxn>
                <a:cxn ang="0">
                  <a:pos x="22" y="78"/>
                </a:cxn>
                <a:cxn ang="0">
                  <a:pos x="24" y="64"/>
                </a:cxn>
                <a:cxn ang="0">
                  <a:pos x="20" y="45"/>
                </a:cxn>
                <a:cxn ang="0">
                  <a:pos x="19" y="43"/>
                </a:cxn>
                <a:cxn ang="0">
                  <a:pos x="15" y="38"/>
                </a:cxn>
                <a:cxn ang="0">
                  <a:pos x="10" y="30"/>
                </a:cxn>
                <a:cxn ang="0">
                  <a:pos x="5" y="24"/>
                </a:cxn>
                <a:cxn ang="0">
                  <a:pos x="2" y="20"/>
                </a:cxn>
                <a:cxn ang="0">
                  <a:pos x="0" y="17"/>
                </a:cxn>
                <a:cxn ang="0">
                  <a:pos x="9" y="9"/>
                </a:cxn>
                <a:cxn ang="0">
                  <a:pos x="19" y="1"/>
                </a:cxn>
                <a:cxn ang="0">
                  <a:pos x="20" y="0"/>
                </a:cxn>
              </a:cxnLst>
              <a:rect l="0" t="0" r="r" b="b"/>
              <a:pathLst>
                <a:path w="89" h="134">
                  <a:moveTo>
                    <a:pt x="20" y="0"/>
                  </a:moveTo>
                  <a:lnTo>
                    <a:pt x="29" y="19"/>
                  </a:lnTo>
                  <a:lnTo>
                    <a:pt x="49" y="35"/>
                  </a:lnTo>
                  <a:lnTo>
                    <a:pt x="66" y="51"/>
                  </a:lnTo>
                  <a:lnTo>
                    <a:pt x="71" y="76"/>
                  </a:lnTo>
                  <a:lnTo>
                    <a:pt x="72" y="78"/>
                  </a:lnTo>
                  <a:lnTo>
                    <a:pt x="73" y="78"/>
                  </a:lnTo>
                  <a:lnTo>
                    <a:pt x="74" y="80"/>
                  </a:lnTo>
                  <a:lnTo>
                    <a:pt x="78" y="82"/>
                  </a:lnTo>
                  <a:lnTo>
                    <a:pt x="86" y="89"/>
                  </a:lnTo>
                  <a:lnTo>
                    <a:pt x="88" y="97"/>
                  </a:lnTo>
                  <a:lnTo>
                    <a:pt x="89" y="99"/>
                  </a:lnTo>
                  <a:lnTo>
                    <a:pt x="88" y="102"/>
                  </a:lnTo>
                  <a:lnTo>
                    <a:pt x="88" y="103"/>
                  </a:lnTo>
                  <a:lnTo>
                    <a:pt x="62" y="122"/>
                  </a:lnTo>
                  <a:lnTo>
                    <a:pt x="20" y="134"/>
                  </a:lnTo>
                  <a:lnTo>
                    <a:pt x="2" y="125"/>
                  </a:lnTo>
                  <a:lnTo>
                    <a:pt x="18" y="118"/>
                  </a:lnTo>
                  <a:lnTo>
                    <a:pt x="34" y="113"/>
                  </a:lnTo>
                  <a:lnTo>
                    <a:pt x="32" y="99"/>
                  </a:lnTo>
                  <a:lnTo>
                    <a:pt x="9" y="103"/>
                  </a:lnTo>
                  <a:lnTo>
                    <a:pt x="10" y="90"/>
                  </a:lnTo>
                  <a:lnTo>
                    <a:pt x="22" y="78"/>
                  </a:lnTo>
                  <a:lnTo>
                    <a:pt x="24" y="64"/>
                  </a:lnTo>
                  <a:lnTo>
                    <a:pt x="20" y="45"/>
                  </a:lnTo>
                  <a:lnTo>
                    <a:pt x="19" y="43"/>
                  </a:lnTo>
                  <a:lnTo>
                    <a:pt x="15" y="38"/>
                  </a:lnTo>
                  <a:lnTo>
                    <a:pt x="10" y="30"/>
                  </a:lnTo>
                  <a:lnTo>
                    <a:pt x="5" y="24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9" y="9"/>
                  </a:lnTo>
                  <a:lnTo>
                    <a:pt x="19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gray">
            <a:xfrm>
              <a:off x="7731" y="1771"/>
              <a:ext cx="66" cy="7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61" y="1"/>
                </a:cxn>
                <a:cxn ang="0">
                  <a:pos x="66" y="21"/>
                </a:cxn>
                <a:cxn ang="0">
                  <a:pos x="59" y="46"/>
                </a:cxn>
                <a:cxn ang="0">
                  <a:pos x="57" y="47"/>
                </a:cxn>
                <a:cxn ang="0">
                  <a:pos x="52" y="51"/>
                </a:cxn>
                <a:cxn ang="0">
                  <a:pos x="44" y="55"/>
                </a:cxn>
                <a:cxn ang="0">
                  <a:pos x="27" y="65"/>
                </a:cxn>
                <a:cxn ang="0">
                  <a:pos x="21" y="69"/>
                </a:cxn>
                <a:cxn ang="0">
                  <a:pos x="16" y="70"/>
                </a:cxn>
                <a:cxn ang="0">
                  <a:pos x="13" y="70"/>
                </a:cxn>
                <a:cxn ang="0">
                  <a:pos x="11" y="67"/>
                </a:cxn>
                <a:cxn ang="0">
                  <a:pos x="11" y="62"/>
                </a:cxn>
                <a:cxn ang="0">
                  <a:pos x="12" y="61"/>
                </a:cxn>
                <a:cxn ang="0">
                  <a:pos x="12" y="59"/>
                </a:cxn>
                <a:cxn ang="0">
                  <a:pos x="26" y="46"/>
                </a:cxn>
                <a:cxn ang="0">
                  <a:pos x="26" y="45"/>
                </a:cxn>
                <a:cxn ang="0">
                  <a:pos x="24" y="44"/>
                </a:cxn>
                <a:cxn ang="0">
                  <a:pos x="23" y="41"/>
                </a:cxn>
                <a:cxn ang="0">
                  <a:pos x="22" y="37"/>
                </a:cxn>
                <a:cxn ang="0">
                  <a:pos x="18" y="30"/>
                </a:cxn>
                <a:cxn ang="0">
                  <a:pos x="14" y="26"/>
                </a:cxn>
                <a:cxn ang="0">
                  <a:pos x="12" y="25"/>
                </a:cxn>
                <a:cxn ang="0">
                  <a:pos x="9" y="22"/>
                </a:cxn>
                <a:cxn ang="0">
                  <a:pos x="5" y="21"/>
                </a:cxn>
                <a:cxn ang="0">
                  <a:pos x="3" y="20"/>
                </a:cxn>
                <a:cxn ang="0">
                  <a:pos x="2" y="18"/>
                </a:cxn>
                <a:cxn ang="0">
                  <a:pos x="0" y="18"/>
                </a:cxn>
                <a:cxn ang="0">
                  <a:pos x="33" y="3"/>
                </a:cxn>
                <a:cxn ang="0">
                  <a:pos x="44" y="0"/>
                </a:cxn>
              </a:cxnLst>
              <a:rect l="0" t="0" r="r" b="b"/>
              <a:pathLst>
                <a:path w="66" h="70">
                  <a:moveTo>
                    <a:pt x="44" y="0"/>
                  </a:moveTo>
                  <a:lnTo>
                    <a:pt x="61" y="1"/>
                  </a:lnTo>
                  <a:lnTo>
                    <a:pt x="66" y="21"/>
                  </a:lnTo>
                  <a:lnTo>
                    <a:pt x="59" y="46"/>
                  </a:lnTo>
                  <a:lnTo>
                    <a:pt x="57" y="47"/>
                  </a:lnTo>
                  <a:lnTo>
                    <a:pt x="52" y="51"/>
                  </a:lnTo>
                  <a:lnTo>
                    <a:pt x="44" y="55"/>
                  </a:lnTo>
                  <a:lnTo>
                    <a:pt x="27" y="65"/>
                  </a:lnTo>
                  <a:lnTo>
                    <a:pt x="21" y="69"/>
                  </a:lnTo>
                  <a:lnTo>
                    <a:pt x="16" y="70"/>
                  </a:lnTo>
                  <a:lnTo>
                    <a:pt x="13" y="70"/>
                  </a:lnTo>
                  <a:lnTo>
                    <a:pt x="11" y="67"/>
                  </a:lnTo>
                  <a:lnTo>
                    <a:pt x="11" y="62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26" y="46"/>
                  </a:lnTo>
                  <a:lnTo>
                    <a:pt x="26" y="45"/>
                  </a:lnTo>
                  <a:lnTo>
                    <a:pt x="24" y="44"/>
                  </a:lnTo>
                  <a:lnTo>
                    <a:pt x="23" y="41"/>
                  </a:lnTo>
                  <a:lnTo>
                    <a:pt x="22" y="37"/>
                  </a:lnTo>
                  <a:lnTo>
                    <a:pt x="18" y="30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9" y="22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33" y="3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gray">
            <a:xfrm>
              <a:off x="7596" y="1555"/>
              <a:ext cx="122" cy="65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2" y="0"/>
                </a:cxn>
                <a:cxn ang="0">
                  <a:pos x="56" y="22"/>
                </a:cxn>
                <a:cxn ang="0">
                  <a:pos x="68" y="18"/>
                </a:cxn>
                <a:cxn ang="0">
                  <a:pos x="78" y="13"/>
                </a:cxn>
                <a:cxn ang="0">
                  <a:pos x="81" y="12"/>
                </a:cxn>
                <a:cxn ang="0">
                  <a:pos x="84" y="11"/>
                </a:cxn>
                <a:cxn ang="0">
                  <a:pos x="86" y="11"/>
                </a:cxn>
                <a:cxn ang="0">
                  <a:pos x="93" y="12"/>
                </a:cxn>
                <a:cxn ang="0">
                  <a:pos x="100" y="16"/>
                </a:cxn>
                <a:cxn ang="0">
                  <a:pos x="109" y="21"/>
                </a:cxn>
                <a:cxn ang="0">
                  <a:pos x="115" y="25"/>
                </a:cxn>
                <a:cxn ang="0">
                  <a:pos x="118" y="28"/>
                </a:cxn>
                <a:cxn ang="0">
                  <a:pos x="118" y="34"/>
                </a:cxn>
                <a:cxn ang="0">
                  <a:pos x="119" y="40"/>
                </a:cxn>
                <a:cxn ang="0">
                  <a:pos x="122" y="46"/>
                </a:cxn>
                <a:cxn ang="0">
                  <a:pos x="122" y="49"/>
                </a:cxn>
                <a:cxn ang="0">
                  <a:pos x="118" y="49"/>
                </a:cxn>
                <a:cxn ang="0">
                  <a:pos x="109" y="50"/>
                </a:cxn>
                <a:cxn ang="0">
                  <a:pos x="99" y="52"/>
                </a:cxn>
                <a:cxn ang="0">
                  <a:pos x="89" y="54"/>
                </a:cxn>
                <a:cxn ang="0">
                  <a:pos x="81" y="56"/>
                </a:cxn>
                <a:cxn ang="0">
                  <a:pos x="75" y="59"/>
                </a:cxn>
                <a:cxn ang="0">
                  <a:pos x="66" y="61"/>
                </a:cxn>
                <a:cxn ang="0">
                  <a:pos x="55" y="64"/>
                </a:cxn>
                <a:cxn ang="0">
                  <a:pos x="45" y="65"/>
                </a:cxn>
                <a:cxn ang="0">
                  <a:pos x="39" y="65"/>
                </a:cxn>
                <a:cxn ang="0">
                  <a:pos x="35" y="64"/>
                </a:cxn>
                <a:cxn ang="0">
                  <a:pos x="31" y="60"/>
                </a:cxn>
                <a:cxn ang="0">
                  <a:pos x="29" y="56"/>
                </a:cxn>
                <a:cxn ang="0">
                  <a:pos x="27" y="52"/>
                </a:cxn>
                <a:cxn ang="0">
                  <a:pos x="17" y="42"/>
                </a:cxn>
                <a:cxn ang="0">
                  <a:pos x="10" y="39"/>
                </a:cxn>
                <a:cxn ang="0">
                  <a:pos x="2" y="36"/>
                </a:cxn>
                <a:cxn ang="0">
                  <a:pos x="0" y="36"/>
                </a:cxn>
                <a:cxn ang="0">
                  <a:pos x="0" y="34"/>
                </a:cxn>
                <a:cxn ang="0">
                  <a:pos x="1" y="26"/>
                </a:cxn>
                <a:cxn ang="0">
                  <a:pos x="2" y="16"/>
                </a:cxn>
                <a:cxn ang="0">
                  <a:pos x="4" y="8"/>
                </a:cxn>
                <a:cxn ang="0">
                  <a:pos x="5" y="3"/>
                </a:cxn>
                <a:cxn ang="0">
                  <a:pos x="6" y="2"/>
                </a:cxn>
                <a:cxn ang="0">
                  <a:pos x="11" y="0"/>
                </a:cxn>
              </a:cxnLst>
              <a:rect l="0" t="0" r="r" b="b"/>
              <a:pathLst>
                <a:path w="122" h="65">
                  <a:moveTo>
                    <a:pt x="11" y="0"/>
                  </a:moveTo>
                  <a:lnTo>
                    <a:pt x="22" y="0"/>
                  </a:lnTo>
                  <a:lnTo>
                    <a:pt x="56" y="22"/>
                  </a:lnTo>
                  <a:lnTo>
                    <a:pt x="68" y="18"/>
                  </a:lnTo>
                  <a:lnTo>
                    <a:pt x="78" y="13"/>
                  </a:lnTo>
                  <a:lnTo>
                    <a:pt x="81" y="12"/>
                  </a:lnTo>
                  <a:lnTo>
                    <a:pt x="84" y="11"/>
                  </a:lnTo>
                  <a:lnTo>
                    <a:pt x="86" y="11"/>
                  </a:lnTo>
                  <a:lnTo>
                    <a:pt x="93" y="12"/>
                  </a:lnTo>
                  <a:lnTo>
                    <a:pt x="100" y="16"/>
                  </a:lnTo>
                  <a:lnTo>
                    <a:pt x="109" y="21"/>
                  </a:lnTo>
                  <a:lnTo>
                    <a:pt x="115" y="25"/>
                  </a:lnTo>
                  <a:lnTo>
                    <a:pt x="118" y="28"/>
                  </a:lnTo>
                  <a:lnTo>
                    <a:pt x="118" y="34"/>
                  </a:lnTo>
                  <a:lnTo>
                    <a:pt x="119" y="40"/>
                  </a:lnTo>
                  <a:lnTo>
                    <a:pt x="122" y="46"/>
                  </a:lnTo>
                  <a:lnTo>
                    <a:pt x="122" y="49"/>
                  </a:lnTo>
                  <a:lnTo>
                    <a:pt x="118" y="49"/>
                  </a:lnTo>
                  <a:lnTo>
                    <a:pt x="109" y="50"/>
                  </a:lnTo>
                  <a:lnTo>
                    <a:pt x="99" y="52"/>
                  </a:lnTo>
                  <a:lnTo>
                    <a:pt x="89" y="54"/>
                  </a:lnTo>
                  <a:lnTo>
                    <a:pt x="81" y="56"/>
                  </a:lnTo>
                  <a:lnTo>
                    <a:pt x="75" y="59"/>
                  </a:lnTo>
                  <a:lnTo>
                    <a:pt x="66" y="61"/>
                  </a:lnTo>
                  <a:lnTo>
                    <a:pt x="55" y="64"/>
                  </a:lnTo>
                  <a:lnTo>
                    <a:pt x="45" y="65"/>
                  </a:lnTo>
                  <a:lnTo>
                    <a:pt x="39" y="65"/>
                  </a:lnTo>
                  <a:lnTo>
                    <a:pt x="35" y="64"/>
                  </a:lnTo>
                  <a:lnTo>
                    <a:pt x="31" y="60"/>
                  </a:lnTo>
                  <a:lnTo>
                    <a:pt x="29" y="56"/>
                  </a:lnTo>
                  <a:lnTo>
                    <a:pt x="27" y="52"/>
                  </a:lnTo>
                  <a:lnTo>
                    <a:pt x="17" y="42"/>
                  </a:lnTo>
                  <a:lnTo>
                    <a:pt x="10" y="39"/>
                  </a:lnTo>
                  <a:lnTo>
                    <a:pt x="2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1" y="26"/>
                  </a:lnTo>
                  <a:lnTo>
                    <a:pt x="2" y="16"/>
                  </a:lnTo>
                  <a:lnTo>
                    <a:pt x="4" y="8"/>
                  </a:lnTo>
                  <a:lnTo>
                    <a:pt x="5" y="3"/>
                  </a:lnTo>
                  <a:lnTo>
                    <a:pt x="6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gray">
            <a:xfrm>
              <a:off x="7191" y="1801"/>
              <a:ext cx="67" cy="66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6" y="11"/>
                </a:cxn>
                <a:cxn ang="0">
                  <a:pos x="36" y="19"/>
                </a:cxn>
                <a:cxn ang="0">
                  <a:pos x="38" y="20"/>
                </a:cxn>
                <a:cxn ang="0">
                  <a:pos x="42" y="24"/>
                </a:cxn>
                <a:cxn ang="0">
                  <a:pos x="46" y="25"/>
                </a:cxn>
                <a:cxn ang="0">
                  <a:pos x="47" y="27"/>
                </a:cxn>
                <a:cxn ang="0">
                  <a:pos x="49" y="29"/>
                </a:cxn>
                <a:cxn ang="0">
                  <a:pos x="53" y="32"/>
                </a:cxn>
                <a:cxn ang="0">
                  <a:pos x="58" y="40"/>
                </a:cxn>
                <a:cxn ang="0">
                  <a:pos x="62" y="48"/>
                </a:cxn>
                <a:cxn ang="0">
                  <a:pos x="66" y="54"/>
                </a:cxn>
                <a:cxn ang="0">
                  <a:pos x="67" y="56"/>
                </a:cxn>
                <a:cxn ang="0">
                  <a:pos x="59" y="60"/>
                </a:cxn>
                <a:cxn ang="0">
                  <a:pos x="53" y="64"/>
                </a:cxn>
                <a:cxn ang="0">
                  <a:pos x="46" y="66"/>
                </a:cxn>
                <a:cxn ang="0">
                  <a:pos x="41" y="66"/>
                </a:cxn>
                <a:cxn ang="0">
                  <a:pos x="34" y="64"/>
                </a:cxn>
                <a:cxn ang="0">
                  <a:pos x="27" y="60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11" y="42"/>
                </a:cxn>
                <a:cxn ang="0">
                  <a:pos x="7" y="39"/>
                </a:cxn>
                <a:cxn ang="0">
                  <a:pos x="4" y="34"/>
                </a:cxn>
                <a:cxn ang="0">
                  <a:pos x="2" y="31"/>
                </a:cxn>
                <a:cxn ang="0">
                  <a:pos x="0" y="29"/>
                </a:cxn>
                <a:cxn ang="0">
                  <a:pos x="0" y="24"/>
                </a:cxn>
                <a:cxn ang="0">
                  <a:pos x="2" y="21"/>
                </a:cxn>
                <a:cxn ang="0">
                  <a:pos x="2" y="20"/>
                </a:cxn>
                <a:cxn ang="0">
                  <a:pos x="3" y="20"/>
                </a:cxn>
                <a:cxn ang="0">
                  <a:pos x="8" y="14"/>
                </a:cxn>
                <a:cxn ang="0">
                  <a:pos x="16" y="1"/>
                </a:cxn>
                <a:cxn ang="0">
                  <a:pos x="23" y="0"/>
                </a:cxn>
              </a:cxnLst>
              <a:rect l="0" t="0" r="r" b="b"/>
              <a:pathLst>
                <a:path w="67" h="66">
                  <a:moveTo>
                    <a:pt x="23" y="0"/>
                  </a:moveTo>
                  <a:lnTo>
                    <a:pt x="26" y="11"/>
                  </a:lnTo>
                  <a:lnTo>
                    <a:pt x="36" y="19"/>
                  </a:lnTo>
                  <a:lnTo>
                    <a:pt x="38" y="20"/>
                  </a:lnTo>
                  <a:lnTo>
                    <a:pt x="42" y="24"/>
                  </a:lnTo>
                  <a:lnTo>
                    <a:pt x="46" y="25"/>
                  </a:lnTo>
                  <a:lnTo>
                    <a:pt x="47" y="27"/>
                  </a:lnTo>
                  <a:lnTo>
                    <a:pt x="49" y="29"/>
                  </a:lnTo>
                  <a:lnTo>
                    <a:pt x="53" y="32"/>
                  </a:lnTo>
                  <a:lnTo>
                    <a:pt x="58" y="40"/>
                  </a:lnTo>
                  <a:lnTo>
                    <a:pt x="62" y="48"/>
                  </a:lnTo>
                  <a:lnTo>
                    <a:pt x="66" y="54"/>
                  </a:lnTo>
                  <a:lnTo>
                    <a:pt x="67" y="56"/>
                  </a:lnTo>
                  <a:lnTo>
                    <a:pt x="59" y="60"/>
                  </a:lnTo>
                  <a:lnTo>
                    <a:pt x="53" y="64"/>
                  </a:lnTo>
                  <a:lnTo>
                    <a:pt x="46" y="66"/>
                  </a:lnTo>
                  <a:lnTo>
                    <a:pt x="41" y="66"/>
                  </a:lnTo>
                  <a:lnTo>
                    <a:pt x="34" y="64"/>
                  </a:lnTo>
                  <a:lnTo>
                    <a:pt x="27" y="60"/>
                  </a:lnTo>
                  <a:lnTo>
                    <a:pt x="23" y="58"/>
                  </a:lnTo>
                  <a:lnTo>
                    <a:pt x="21" y="56"/>
                  </a:lnTo>
                  <a:lnTo>
                    <a:pt x="11" y="42"/>
                  </a:lnTo>
                  <a:lnTo>
                    <a:pt x="7" y="39"/>
                  </a:lnTo>
                  <a:lnTo>
                    <a:pt x="4" y="34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2" y="21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8" y="14"/>
                  </a:lnTo>
                  <a:lnTo>
                    <a:pt x="16" y="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gray">
            <a:xfrm>
              <a:off x="7061" y="1138"/>
              <a:ext cx="674" cy="522"/>
            </a:xfrm>
            <a:custGeom>
              <a:avLst/>
              <a:gdLst/>
              <a:ahLst/>
              <a:cxnLst>
                <a:cxn ang="0">
                  <a:pos x="478" y="1"/>
                </a:cxn>
                <a:cxn ang="0">
                  <a:pos x="540" y="7"/>
                </a:cxn>
                <a:cxn ang="0">
                  <a:pos x="586" y="20"/>
                </a:cxn>
                <a:cxn ang="0">
                  <a:pos x="545" y="35"/>
                </a:cxn>
                <a:cxn ang="0">
                  <a:pos x="493" y="44"/>
                </a:cxn>
                <a:cxn ang="0">
                  <a:pos x="508" y="51"/>
                </a:cxn>
                <a:cxn ang="0">
                  <a:pos x="566" y="91"/>
                </a:cxn>
                <a:cxn ang="0">
                  <a:pos x="570" y="81"/>
                </a:cxn>
                <a:cxn ang="0">
                  <a:pos x="585" y="74"/>
                </a:cxn>
                <a:cxn ang="0">
                  <a:pos x="673" y="71"/>
                </a:cxn>
                <a:cxn ang="0">
                  <a:pos x="668" y="86"/>
                </a:cxn>
                <a:cxn ang="0">
                  <a:pos x="644" y="103"/>
                </a:cxn>
                <a:cxn ang="0">
                  <a:pos x="629" y="124"/>
                </a:cxn>
                <a:cxn ang="0">
                  <a:pos x="606" y="155"/>
                </a:cxn>
                <a:cxn ang="0">
                  <a:pos x="599" y="165"/>
                </a:cxn>
                <a:cxn ang="0">
                  <a:pos x="635" y="234"/>
                </a:cxn>
                <a:cxn ang="0">
                  <a:pos x="605" y="253"/>
                </a:cxn>
                <a:cxn ang="0">
                  <a:pos x="583" y="273"/>
                </a:cxn>
                <a:cxn ang="0">
                  <a:pos x="556" y="283"/>
                </a:cxn>
                <a:cxn ang="0">
                  <a:pos x="551" y="312"/>
                </a:cxn>
                <a:cxn ang="0">
                  <a:pos x="534" y="355"/>
                </a:cxn>
                <a:cxn ang="0">
                  <a:pos x="483" y="356"/>
                </a:cxn>
                <a:cxn ang="0">
                  <a:pos x="444" y="366"/>
                </a:cxn>
                <a:cxn ang="0">
                  <a:pos x="441" y="399"/>
                </a:cxn>
                <a:cxn ang="0">
                  <a:pos x="432" y="410"/>
                </a:cxn>
                <a:cxn ang="0">
                  <a:pos x="407" y="414"/>
                </a:cxn>
                <a:cxn ang="0">
                  <a:pos x="377" y="434"/>
                </a:cxn>
                <a:cxn ang="0">
                  <a:pos x="350" y="472"/>
                </a:cxn>
                <a:cxn ang="0">
                  <a:pos x="333" y="513"/>
                </a:cxn>
                <a:cxn ang="0">
                  <a:pos x="299" y="521"/>
                </a:cxn>
                <a:cxn ang="0">
                  <a:pos x="247" y="492"/>
                </a:cxn>
                <a:cxn ang="0">
                  <a:pos x="215" y="428"/>
                </a:cxn>
                <a:cxn ang="0">
                  <a:pos x="187" y="409"/>
                </a:cxn>
                <a:cxn ang="0">
                  <a:pos x="198" y="388"/>
                </a:cxn>
                <a:cxn ang="0">
                  <a:pos x="210" y="349"/>
                </a:cxn>
                <a:cxn ang="0">
                  <a:pos x="186" y="325"/>
                </a:cxn>
                <a:cxn ang="0">
                  <a:pos x="207" y="317"/>
                </a:cxn>
                <a:cxn ang="0">
                  <a:pos x="212" y="310"/>
                </a:cxn>
                <a:cxn ang="0">
                  <a:pos x="191" y="277"/>
                </a:cxn>
                <a:cxn ang="0">
                  <a:pos x="189" y="268"/>
                </a:cxn>
                <a:cxn ang="0">
                  <a:pos x="177" y="232"/>
                </a:cxn>
                <a:cxn ang="0">
                  <a:pos x="167" y="197"/>
                </a:cxn>
                <a:cxn ang="0">
                  <a:pos x="136" y="162"/>
                </a:cxn>
                <a:cxn ang="0">
                  <a:pos x="118" y="174"/>
                </a:cxn>
                <a:cxn ang="0">
                  <a:pos x="87" y="179"/>
                </a:cxn>
                <a:cxn ang="0">
                  <a:pos x="60" y="173"/>
                </a:cxn>
                <a:cxn ang="0">
                  <a:pos x="58" y="157"/>
                </a:cxn>
                <a:cxn ang="0">
                  <a:pos x="31" y="167"/>
                </a:cxn>
                <a:cxn ang="0">
                  <a:pos x="0" y="149"/>
                </a:cxn>
                <a:cxn ang="0">
                  <a:pos x="34" y="119"/>
                </a:cxn>
                <a:cxn ang="0">
                  <a:pos x="48" y="120"/>
                </a:cxn>
                <a:cxn ang="0">
                  <a:pos x="54" y="103"/>
                </a:cxn>
                <a:cxn ang="0">
                  <a:pos x="94" y="93"/>
                </a:cxn>
                <a:cxn ang="0">
                  <a:pos x="151" y="80"/>
                </a:cxn>
                <a:cxn ang="0">
                  <a:pos x="157" y="72"/>
                </a:cxn>
                <a:cxn ang="0">
                  <a:pos x="207" y="22"/>
                </a:cxn>
                <a:cxn ang="0">
                  <a:pos x="301" y="31"/>
                </a:cxn>
                <a:cxn ang="0">
                  <a:pos x="351" y="37"/>
                </a:cxn>
                <a:cxn ang="0">
                  <a:pos x="375" y="26"/>
                </a:cxn>
                <a:cxn ang="0">
                  <a:pos x="393" y="12"/>
                </a:cxn>
                <a:cxn ang="0">
                  <a:pos x="427" y="6"/>
                </a:cxn>
              </a:cxnLst>
              <a:rect l="0" t="0" r="r" b="b"/>
              <a:pathLst>
                <a:path w="674" h="522">
                  <a:moveTo>
                    <a:pt x="458" y="0"/>
                  </a:moveTo>
                  <a:lnTo>
                    <a:pt x="471" y="0"/>
                  </a:lnTo>
                  <a:lnTo>
                    <a:pt x="473" y="1"/>
                  </a:lnTo>
                  <a:lnTo>
                    <a:pt x="478" y="1"/>
                  </a:lnTo>
                  <a:lnTo>
                    <a:pt x="488" y="2"/>
                  </a:lnTo>
                  <a:lnTo>
                    <a:pt x="503" y="3"/>
                  </a:lnTo>
                  <a:lnTo>
                    <a:pt x="521" y="6"/>
                  </a:lnTo>
                  <a:lnTo>
                    <a:pt x="540" y="7"/>
                  </a:lnTo>
                  <a:lnTo>
                    <a:pt x="557" y="11"/>
                  </a:lnTo>
                  <a:lnTo>
                    <a:pt x="573" y="13"/>
                  </a:lnTo>
                  <a:lnTo>
                    <a:pt x="583" y="16"/>
                  </a:lnTo>
                  <a:lnTo>
                    <a:pt x="586" y="20"/>
                  </a:lnTo>
                  <a:lnTo>
                    <a:pt x="583" y="23"/>
                  </a:lnTo>
                  <a:lnTo>
                    <a:pt x="574" y="27"/>
                  </a:lnTo>
                  <a:lnTo>
                    <a:pt x="560" y="31"/>
                  </a:lnTo>
                  <a:lnTo>
                    <a:pt x="545" y="35"/>
                  </a:lnTo>
                  <a:lnTo>
                    <a:pt x="529" y="37"/>
                  </a:lnTo>
                  <a:lnTo>
                    <a:pt x="513" y="41"/>
                  </a:lnTo>
                  <a:lnTo>
                    <a:pt x="501" y="42"/>
                  </a:lnTo>
                  <a:lnTo>
                    <a:pt x="493" y="44"/>
                  </a:lnTo>
                  <a:lnTo>
                    <a:pt x="488" y="45"/>
                  </a:lnTo>
                  <a:lnTo>
                    <a:pt x="491" y="46"/>
                  </a:lnTo>
                  <a:lnTo>
                    <a:pt x="498" y="49"/>
                  </a:lnTo>
                  <a:lnTo>
                    <a:pt x="508" y="51"/>
                  </a:lnTo>
                  <a:lnTo>
                    <a:pt x="521" y="54"/>
                  </a:lnTo>
                  <a:lnTo>
                    <a:pt x="536" y="56"/>
                  </a:lnTo>
                  <a:lnTo>
                    <a:pt x="560" y="56"/>
                  </a:lnTo>
                  <a:lnTo>
                    <a:pt x="566" y="91"/>
                  </a:lnTo>
                  <a:lnTo>
                    <a:pt x="567" y="89"/>
                  </a:lnTo>
                  <a:lnTo>
                    <a:pt x="569" y="88"/>
                  </a:lnTo>
                  <a:lnTo>
                    <a:pt x="569" y="85"/>
                  </a:lnTo>
                  <a:lnTo>
                    <a:pt x="570" y="81"/>
                  </a:lnTo>
                  <a:lnTo>
                    <a:pt x="571" y="80"/>
                  </a:lnTo>
                  <a:lnTo>
                    <a:pt x="571" y="77"/>
                  </a:lnTo>
                  <a:lnTo>
                    <a:pt x="575" y="75"/>
                  </a:lnTo>
                  <a:lnTo>
                    <a:pt x="585" y="74"/>
                  </a:lnTo>
                  <a:lnTo>
                    <a:pt x="599" y="72"/>
                  </a:lnTo>
                  <a:lnTo>
                    <a:pt x="629" y="70"/>
                  </a:lnTo>
                  <a:lnTo>
                    <a:pt x="673" y="70"/>
                  </a:lnTo>
                  <a:lnTo>
                    <a:pt x="673" y="71"/>
                  </a:lnTo>
                  <a:lnTo>
                    <a:pt x="674" y="74"/>
                  </a:lnTo>
                  <a:lnTo>
                    <a:pt x="674" y="81"/>
                  </a:lnTo>
                  <a:lnTo>
                    <a:pt x="673" y="84"/>
                  </a:lnTo>
                  <a:lnTo>
                    <a:pt x="668" y="86"/>
                  </a:lnTo>
                  <a:lnTo>
                    <a:pt x="664" y="88"/>
                  </a:lnTo>
                  <a:lnTo>
                    <a:pt x="655" y="90"/>
                  </a:lnTo>
                  <a:lnTo>
                    <a:pt x="649" y="95"/>
                  </a:lnTo>
                  <a:lnTo>
                    <a:pt x="644" y="103"/>
                  </a:lnTo>
                  <a:lnTo>
                    <a:pt x="640" y="108"/>
                  </a:lnTo>
                  <a:lnTo>
                    <a:pt x="638" y="113"/>
                  </a:lnTo>
                  <a:lnTo>
                    <a:pt x="634" y="116"/>
                  </a:lnTo>
                  <a:lnTo>
                    <a:pt x="629" y="124"/>
                  </a:lnTo>
                  <a:lnTo>
                    <a:pt x="623" y="131"/>
                  </a:lnTo>
                  <a:lnTo>
                    <a:pt x="616" y="142"/>
                  </a:lnTo>
                  <a:lnTo>
                    <a:pt x="610" y="149"/>
                  </a:lnTo>
                  <a:lnTo>
                    <a:pt x="606" y="155"/>
                  </a:lnTo>
                  <a:lnTo>
                    <a:pt x="603" y="159"/>
                  </a:lnTo>
                  <a:lnTo>
                    <a:pt x="601" y="162"/>
                  </a:lnTo>
                  <a:lnTo>
                    <a:pt x="599" y="164"/>
                  </a:lnTo>
                  <a:lnTo>
                    <a:pt x="599" y="165"/>
                  </a:lnTo>
                  <a:lnTo>
                    <a:pt x="621" y="211"/>
                  </a:lnTo>
                  <a:lnTo>
                    <a:pt x="632" y="221"/>
                  </a:lnTo>
                  <a:lnTo>
                    <a:pt x="634" y="228"/>
                  </a:lnTo>
                  <a:lnTo>
                    <a:pt x="635" y="234"/>
                  </a:lnTo>
                  <a:lnTo>
                    <a:pt x="632" y="241"/>
                  </a:lnTo>
                  <a:lnTo>
                    <a:pt x="624" y="246"/>
                  </a:lnTo>
                  <a:lnTo>
                    <a:pt x="615" y="250"/>
                  </a:lnTo>
                  <a:lnTo>
                    <a:pt x="605" y="253"/>
                  </a:lnTo>
                  <a:lnTo>
                    <a:pt x="599" y="256"/>
                  </a:lnTo>
                  <a:lnTo>
                    <a:pt x="594" y="261"/>
                  </a:lnTo>
                  <a:lnTo>
                    <a:pt x="590" y="267"/>
                  </a:lnTo>
                  <a:lnTo>
                    <a:pt x="583" y="273"/>
                  </a:lnTo>
                  <a:lnTo>
                    <a:pt x="574" y="277"/>
                  </a:lnTo>
                  <a:lnTo>
                    <a:pt x="565" y="278"/>
                  </a:lnTo>
                  <a:lnTo>
                    <a:pt x="560" y="281"/>
                  </a:lnTo>
                  <a:lnTo>
                    <a:pt x="556" y="283"/>
                  </a:lnTo>
                  <a:lnTo>
                    <a:pt x="554" y="286"/>
                  </a:lnTo>
                  <a:lnTo>
                    <a:pt x="552" y="290"/>
                  </a:lnTo>
                  <a:lnTo>
                    <a:pt x="552" y="309"/>
                  </a:lnTo>
                  <a:lnTo>
                    <a:pt x="551" y="312"/>
                  </a:lnTo>
                  <a:lnTo>
                    <a:pt x="547" y="320"/>
                  </a:lnTo>
                  <a:lnTo>
                    <a:pt x="540" y="340"/>
                  </a:lnTo>
                  <a:lnTo>
                    <a:pt x="536" y="349"/>
                  </a:lnTo>
                  <a:lnTo>
                    <a:pt x="534" y="355"/>
                  </a:lnTo>
                  <a:lnTo>
                    <a:pt x="532" y="358"/>
                  </a:lnTo>
                  <a:lnTo>
                    <a:pt x="517" y="358"/>
                  </a:lnTo>
                  <a:lnTo>
                    <a:pt x="501" y="356"/>
                  </a:lnTo>
                  <a:lnTo>
                    <a:pt x="483" y="356"/>
                  </a:lnTo>
                  <a:lnTo>
                    <a:pt x="467" y="355"/>
                  </a:lnTo>
                  <a:lnTo>
                    <a:pt x="448" y="355"/>
                  </a:lnTo>
                  <a:lnTo>
                    <a:pt x="446" y="359"/>
                  </a:lnTo>
                  <a:lnTo>
                    <a:pt x="444" y="366"/>
                  </a:lnTo>
                  <a:lnTo>
                    <a:pt x="442" y="376"/>
                  </a:lnTo>
                  <a:lnTo>
                    <a:pt x="442" y="386"/>
                  </a:lnTo>
                  <a:lnTo>
                    <a:pt x="441" y="394"/>
                  </a:lnTo>
                  <a:lnTo>
                    <a:pt x="441" y="399"/>
                  </a:lnTo>
                  <a:lnTo>
                    <a:pt x="439" y="399"/>
                  </a:lnTo>
                  <a:lnTo>
                    <a:pt x="438" y="400"/>
                  </a:lnTo>
                  <a:lnTo>
                    <a:pt x="437" y="403"/>
                  </a:lnTo>
                  <a:lnTo>
                    <a:pt x="432" y="410"/>
                  </a:lnTo>
                  <a:lnTo>
                    <a:pt x="424" y="417"/>
                  </a:lnTo>
                  <a:lnTo>
                    <a:pt x="417" y="417"/>
                  </a:lnTo>
                  <a:lnTo>
                    <a:pt x="411" y="415"/>
                  </a:lnTo>
                  <a:lnTo>
                    <a:pt x="407" y="414"/>
                  </a:lnTo>
                  <a:lnTo>
                    <a:pt x="403" y="417"/>
                  </a:lnTo>
                  <a:lnTo>
                    <a:pt x="398" y="422"/>
                  </a:lnTo>
                  <a:lnTo>
                    <a:pt x="389" y="428"/>
                  </a:lnTo>
                  <a:lnTo>
                    <a:pt x="377" y="434"/>
                  </a:lnTo>
                  <a:lnTo>
                    <a:pt x="365" y="442"/>
                  </a:lnTo>
                  <a:lnTo>
                    <a:pt x="359" y="451"/>
                  </a:lnTo>
                  <a:lnTo>
                    <a:pt x="355" y="461"/>
                  </a:lnTo>
                  <a:lnTo>
                    <a:pt x="350" y="472"/>
                  </a:lnTo>
                  <a:lnTo>
                    <a:pt x="344" y="486"/>
                  </a:lnTo>
                  <a:lnTo>
                    <a:pt x="339" y="498"/>
                  </a:lnTo>
                  <a:lnTo>
                    <a:pt x="334" y="508"/>
                  </a:lnTo>
                  <a:lnTo>
                    <a:pt x="333" y="513"/>
                  </a:lnTo>
                  <a:lnTo>
                    <a:pt x="330" y="517"/>
                  </a:lnTo>
                  <a:lnTo>
                    <a:pt x="324" y="520"/>
                  </a:lnTo>
                  <a:lnTo>
                    <a:pt x="313" y="522"/>
                  </a:lnTo>
                  <a:lnTo>
                    <a:pt x="299" y="521"/>
                  </a:lnTo>
                  <a:lnTo>
                    <a:pt x="280" y="516"/>
                  </a:lnTo>
                  <a:lnTo>
                    <a:pt x="262" y="507"/>
                  </a:lnTo>
                  <a:lnTo>
                    <a:pt x="252" y="499"/>
                  </a:lnTo>
                  <a:lnTo>
                    <a:pt x="247" y="492"/>
                  </a:lnTo>
                  <a:lnTo>
                    <a:pt x="245" y="487"/>
                  </a:lnTo>
                  <a:lnTo>
                    <a:pt x="245" y="486"/>
                  </a:lnTo>
                  <a:lnTo>
                    <a:pt x="217" y="429"/>
                  </a:lnTo>
                  <a:lnTo>
                    <a:pt x="215" y="428"/>
                  </a:lnTo>
                  <a:lnTo>
                    <a:pt x="208" y="424"/>
                  </a:lnTo>
                  <a:lnTo>
                    <a:pt x="201" y="419"/>
                  </a:lnTo>
                  <a:lnTo>
                    <a:pt x="192" y="414"/>
                  </a:lnTo>
                  <a:lnTo>
                    <a:pt x="187" y="409"/>
                  </a:lnTo>
                  <a:lnTo>
                    <a:pt x="184" y="405"/>
                  </a:lnTo>
                  <a:lnTo>
                    <a:pt x="187" y="402"/>
                  </a:lnTo>
                  <a:lnTo>
                    <a:pt x="192" y="395"/>
                  </a:lnTo>
                  <a:lnTo>
                    <a:pt x="198" y="388"/>
                  </a:lnTo>
                  <a:lnTo>
                    <a:pt x="210" y="376"/>
                  </a:lnTo>
                  <a:lnTo>
                    <a:pt x="211" y="374"/>
                  </a:lnTo>
                  <a:lnTo>
                    <a:pt x="212" y="350"/>
                  </a:lnTo>
                  <a:lnTo>
                    <a:pt x="210" y="349"/>
                  </a:lnTo>
                  <a:lnTo>
                    <a:pt x="203" y="344"/>
                  </a:lnTo>
                  <a:lnTo>
                    <a:pt x="196" y="339"/>
                  </a:lnTo>
                  <a:lnTo>
                    <a:pt x="189" y="331"/>
                  </a:lnTo>
                  <a:lnTo>
                    <a:pt x="186" y="325"/>
                  </a:lnTo>
                  <a:lnTo>
                    <a:pt x="187" y="320"/>
                  </a:lnTo>
                  <a:lnTo>
                    <a:pt x="193" y="317"/>
                  </a:lnTo>
                  <a:lnTo>
                    <a:pt x="200" y="316"/>
                  </a:lnTo>
                  <a:lnTo>
                    <a:pt x="207" y="317"/>
                  </a:lnTo>
                  <a:lnTo>
                    <a:pt x="212" y="319"/>
                  </a:lnTo>
                  <a:lnTo>
                    <a:pt x="215" y="320"/>
                  </a:lnTo>
                  <a:lnTo>
                    <a:pt x="213" y="312"/>
                  </a:lnTo>
                  <a:lnTo>
                    <a:pt x="212" y="310"/>
                  </a:lnTo>
                  <a:lnTo>
                    <a:pt x="208" y="305"/>
                  </a:lnTo>
                  <a:lnTo>
                    <a:pt x="205" y="296"/>
                  </a:lnTo>
                  <a:lnTo>
                    <a:pt x="198" y="288"/>
                  </a:lnTo>
                  <a:lnTo>
                    <a:pt x="191" y="277"/>
                  </a:lnTo>
                  <a:lnTo>
                    <a:pt x="189" y="276"/>
                  </a:lnTo>
                  <a:lnTo>
                    <a:pt x="188" y="273"/>
                  </a:lnTo>
                  <a:lnTo>
                    <a:pt x="189" y="272"/>
                  </a:lnTo>
                  <a:lnTo>
                    <a:pt x="189" y="268"/>
                  </a:lnTo>
                  <a:lnTo>
                    <a:pt x="188" y="260"/>
                  </a:lnTo>
                  <a:lnTo>
                    <a:pt x="186" y="248"/>
                  </a:lnTo>
                  <a:lnTo>
                    <a:pt x="181" y="239"/>
                  </a:lnTo>
                  <a:lnTo>
                    <a:pt x="177" y="232"/>
                  </a:lnTo>
                  <a:lnTo>
                    <a:pt x="173" y="223"/>
                  </a:lnTo>
                  <a:lnTo>
                    <a:pt x="171" y="216"/>
                  </a:lnTo>
                  <a:lnTo>
                    <a:pt x="168" y="206"/>
                  </a:lnTo>
                  <a:lnTo>
                    <a:pt x="167" y="197"/>
                  </a:lnTo>
                  <a:lnTo>
                    <a:pt x="163" y="187"/>
                  </a:lnTo>
                  <a:lnTo>
                    <a:pt x="156" y="175"/>
                  </a:lnTo>
                  <a:lnTo>
                    <a:pt x="144" y="165"/>
                  </a:lnTo>
                  <a:lnTo>
                    <a:pt x="136" y="162"/>
                  </a:lnTo>
                  <a:lnTo>
                    <a:pt x="128" y="162"/>
                  </a:lnTo>
                  <a:lnTo>
                    <a:pt x="124" y="164"/>
                  </a:lnTo>
                  <a:lnTo>
                    <a:pt x="120" y="169"/>
                  </a:lnTo>
                  <a:lnTo>
                    <a:pt x="118" y="174"/>
                  </a:lnTo>
                  <a:lnTo>
                    <a:pt x="115" y="178"/>
                  </a:lnTo>
                  <a:lnTo>
                    <a:pt x="114" y="180"/>
                  </a:lnTo>
                  <a:lnTo>
                    <a:pt x="99" y="180"/>
                  </a:lnTo>
                  <a:lnTo>
                    <a:pt x="87" y="179"/>
                  </a:lnTo>
                  <a:lnTo>
                    <a:pt x="74" y="179"/>
                  </a:lnTo>
                  <a:lnTo>
                    <a:pt x="64" y="177"/>
                  </a:lnTo>
                  <a:lnTo>
                    <a:pt x="60" y="175"/>
                  </a:lnTo>
                  <a:lnTo>
                    <a:pt x="60" y="173"/>
                  </a:lnTo>
                  <a:lnTo>
                    <a:pt x="59" y="170"/>
                  </a:lnTo>
                  <a:lnTo>
                    <a:pt x="59" y="167"/>
                  </a:lnTo>
                  <a:lnTo>
                    <a:pt x="58" y="163"/>
                  </a:lnTo>
                  <a:lnTo>
                    <a:pt x="58" y="157"/>
                  </a:lnTo>
                  <a:lnTo>
                    <a:pt x="54" y="160"/>
                  </a:lnTo>
                  <a:lnTo>
                    <a:pt x="50" y="163"/>
                  </a:lnTo>
                  <a:lnTo>
                    <a:pt x="43" y="165"/>
                  </a:lnTo>
                  <a:lnTo>
                    <a:pt x="31" y="167"/>
                  </a:lnTo>
                  <a:lnTo>
                    <a:pt x="17" y="164"/>
                  </a:lnTo>
                  <a:lnTo>
                    <a:pt x="5" y="160"/>
                  </a:lnTo>
                  <a:lnTo>
                    <a:pt x="0" y="155"/>
                  </a:lnTo>
                  <a:lnTo>
                    <a:pt x="0" y="149"/>
                  </a:lnTo>
                  <a:lnTo>
                    <a:pt x="6" y="142"/>
                  </a:lnTo>
                  <a:lnTo>
                    <a:pt x="14" y="134"/>
                  </a:lnTo>
                  <a:lnTo>
                    <a:pt x="25" y="125"/>
                  </a:lnTo>
                  <a:lnTo>
                    <a:pt x="34" y="119"/>
                  </a:lnTo>
                  <a:lnTo>
                    <a:pt x="40" y="116"/>
                  </a:lnTo>
                  <a:lnTo>
                    <a:pt x="44" y="116"/>
                  </a:lnTo>
                  <a:lnTo>
                    <a:pt x="46" y="118"/>
                  </a:lnTo>
                  <a:lnTo>
                    <a:pt x="48" y="120"/>
                  </a:lnTo>
                  <a:lnTo>
                    <a:pt x="49" y="121"/>
                  </a:lnTo>
                  <a:lnTo>
                    <a:pt x="51" y="121"/>
                  </a:lnTo>
                  <a:lnTo>
                    <a:pt x="54" y="118"/>
                  </a:lnTo>
                  <a:lnTo>
                    <a:pt x="54" y="103"/>
                  </a:lnTo>
                  <a:lnTo>
                    <a:pt x="53" y="96"/>
                  </a:lnTo>
                  <a:lnTo>
                    <a:pt x="53" y="94"/>
                  </a:lnTo>
                  <a:lnTo>
                    <a:pt x="88" y="94"/>
                  </a:lnTo>
                  <a:lnTo>
                    <a:pt x="94" y="93"/>
                  </a:lnTo>
                  <a:lnTo>
                    <a:pt x="107" y="91"/>
                  </a:lnTo>
                  <a:lnTo>
                    <a:pt x="123" y="88"/>
                  </a:lnTo>
                  <a:lnTo>
                    <a:pt x="138" y="84"/>
                  </a:lnTo>
                  <a:lnTo>
                    <a:pt x="151" y="80"/>
                  </a:lnTo>
                  <a:lnTo>
                    <a:pt x="158" y="76"/>
                  </a:lnTo>
                  <a:lnTo>
                    <a:pt x="161" y="74"/>
                  </a:lnTo>
                  <a:lnTo>
                    <a:pt x="161" y="72"/>
                  </a:lnTo>
                  <a:lnTo>
                    <a:pt x="157" y="72"/>
                  </a:lnTo>
                  <a:lnTo>
                    <a:pt x="189" y="40"/>
                  </a:lnTo>
                  <a:lnTo>
                    <a:pt x="198" y="32"/>
                  </a:lnTo>
                  <a:lnTo>
                    <a:pt x="205" y="26"/>
                  </a:lnTo>
                  <a:lnTo>
                    <a:pt x="207" y="22"/>
                  </a:lnTo>
                  <a:lnTo>
                    <a:pt x="223" y="22"/>
                  </a:lnTo>
                  <a:lnTo>
                    <a:pt x="240" y="23"/>
                  </a:lnTo>
                  <a:lnTo>
                    <a:pt x="259" y="26"/>
                  </a:lnTo>
                  <a:lnTo>
                    <a:pt x="301" y="31"/>
                  </a:lnTo>
                  <a:lnTo>
                    <a:pt x="321" y="33"/>
                  </a:lnTo>
                  <a:lnTo>
                    <a:pt x="336" y="35"/>
                  </a:lnTo>
                  <a:lnTo>
                    <a:pt x="348" y="37"/>
                  </a:lnTo>
                  <a:lnTo>
                    <a:pt x="351" y="37"/>
                  </a:lnTo>
                  <a:lnTo>
                    <a:pt x="368" y="31"/>
                  </a:lnTo>
                  <a:lnTo>
                    <a:pt x="370" y="30"/>
                  </a:lnTo>
                  <a:lnTo>
                    <a:pt x="372" y="28"/>
                  </a:lnTo>
                  <a:lnTo>
                    <a:pt x="375" y="26"/>
                  </a:lnTo>
                  <a:lnTo>
                    <a:pt x="382" y="20"/>
                  </a:lnTo>
                  <a:lnTo>
                    <a:pt x="389" y="15"/>
                  </a:lnTo>
                  <a:lnTo>
                    <a:pt x="390" y="13"/>
                  </a:lnTo>
                  <a:lnTo>
                    <a:pt x="393" y="12"/>
                  </a:lnTo>
                  <a:lnTo>
                    <a:pt x="397" y="12"/>
                  </a:lnTo>
                  <a:lnTo>
                    <a:pt x="402" y="11"/>
                  </a:lnTo>
                  <a:lnTo>
                    <a:pt x="412" y="10"/>
                  </a:lnTo>
                  <a:lnTo>
                    <a:pt x="427" y="6"/>
                  </a:lnTo>
                  <a:lnTo>
                    <a:pt x="444" y="2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gray">
            <a:xfrm>
              <a:off x="6772" y="1124"/>
              <a:ext cx="397" cy="184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250" y="1"/>
                </a:cxn>
                <a:cxn ang="0">
                  <a:pos x="255" y="5"/>
                </a:cxn>
                <a:cxn ang="0">
                  <a:pos x="260" y="11"/>
                </a:cxn>
                <a:cxn ang="0">
                  <a:pos x="265" y="17"/>
                </a:cxn>
                <a:cxn ang="0">
                  <a:pos x="289" y="39"/>
                </a:cxn>
                <a:cxn ang="0">
                  <a:pos x="293" y="36"/>
                </a:cxn>
                <a:cxn ang="0">
                  <a:pos x="299" y="32"/>
                </a:cxn>
                <a:cxn ang="0">
                  <a:pos x="305" y="25"/>
                </a:cxn>
                <a:cxn ang="0">
                  <a:pos x="318" y="21"/>
                </a:cxn>
                <a:cxn ang="0">
                  <a:pos x="353" y="20"/>
                </a:cxn>
                <a:cxn ang="0">
                  <a:pos x="397" y="65"/>
                </a:cxn>
                <a:cxn ang="0">
                  <a:pos x="314" y="102"/>
                </a:cxn>
                <a:cxn ang="0">
                  <a:pos x="279" y="132"/>
                </a:cxn>
                <a:cxn ang="0">
                  <a:pos x="260" y="137"/>
                </a:cxn>
                <a:cxn ang="0">
                  <a:pos x="241" y="142"/>
                </a:cxn>
                <a:cxn ang="0">
                  <a:pos x="235" y="147"/>
                </a:cxn>
                <a:cxn ang="0">
                  <a:pos x="234" y="169"/>
                </a:cxn>
                <a:cxn ang="0">
                  <a:pos x="226" y="179"/>
                </a:cxn>
                <a:cxn ang="0">
                  <a:pos x="219" y="181"/>
                </a:cxn>
                <a:cxn ang="0">
                  <a:pos x="195" y="182"/>
                </a:cxn>
                <a:cxn ang="0">
                  <a:pos x="172" y="184"/>
                </a:cxn>
                <a:cxn ang="0">
                  <a:pos x="149" y="183"/>
                </a:cxn>
                <a:cxn ang="0">
                  <a:pos x="126" y="181"/>
                </a:cxn>
                <a:cxn ang="0">
                  <a:pos x="106" y="178"/>
                </a:cxn>
                <a:cxn ang="0">
                  <a:pos x="103" y="174"/>
                </a:cxn>
                <a:cxn ang="0">
                  <a:pos x="99" y="158"/>
                </a:cxn>
                <a:cxn ang="0">
                  <a:pos x="98" y="144"/>
                </a:cxn>
                <a:cxn ang="0">
                  <a:pos x="97" y="139"/>
                </a:cxn>
                <a:cxn ang="0">
                  <a:pos x="87" y="130"/>
                </a:cxn>
                <a:cxn ang="0">
                  <a:pos x="73" y="125"/>
                </a:cxn>
                <a:cxn ang="0">
                  <a:pos x="68" y="122"/>
                </a:cxn>
                <a:cxn ang="0">
                  <a:pos x="69" y="117"/>
                </a:cxn>
                <a:cxn ang="0">
                  <a:pos x="70" y="112"/>
                </a:cxn>
                <a:cxn ang="0">
                  <a:pos x="69" y="100"/>
                </a:cxn>
                <a:cxn ang="0">
                  <a:pos x="1" y="71"/>
                </a:cxn>
                <a:cxn ang="0">
                  <a:pos x="9" y="56"/>
                </a:cxn>
                <a:cxn ang="0">
                  <a:pos x="16" y="40"/>
                </a:cxn>
                <a:cxn ang="0">
                  <a:pos x="19" y="32"/>
                </a:cxn>
                <a:cxn ang="0">
                  <a:pos x="20" y="31"/>
                </a:cxn>
                <a:cxn ang="0">
                  <a:pos x="73" y="32"/>
                </a:cxn>
                <a:cxn ang="0">
                  <a:pos x="98" y="22"/>
                </a:cxn>
                <a:cxn ang="0">
                  <a:pos x="134" y="19"/>
                </a:cxn>
                <a:cxn ang="0">
                  <a:pos x="156" y="16"/>
                </a:cxn>
                <a:cxn ang="0">
                  <a:pos x="166" y="11"/>
                </a:cxn>
                <a:cxn ang="0">
                  <a:pos x="171" y="5"/>
                </a:cxn>
                <a:cxn ang="0">
                  <a:pos x="175" y="0"/>
                </a:cxn>
              </a:cxnLst>
              <a:rect l="0" t="0" r="r" b="b"/>
              <a:pathLst>
                <a:path w="397" h="184">
                  <a:moveTo>
                    <a:pt x="175" y="0"/>
                  </a:moveTo>
                  <a:lnTo>
                    <a:pt x="219" y="0"/>
                  </a:lnTo>
                  <a:lnTo>
                    <a:pt x="232" y="1"/>
                  </a:lnTo>
                  <a:lnTo>
                    <a:pt x="250" y="1"/>
                  </a:lnTo>
                  <a:lnTo>
                    <a:pt x="252" y="4"/>
                  </a:lnTo>
                  <a:lnTo>
                    <a:pt x="255" y="5"/>
                  </a:lnTo>
                  <a:lnTo>
                    <a:pt x="257" y="7"/>
                  </a:lnTo>
                  <a:lnTo>
                    <a:pt x="260" y="11"/>
                  </a:lnTo>
                  <a:lnTo>
                    <a:pt x="264" y="15"/>
                  </a:lnTo>
                  <a:lnTo>
                    <a:pt x="265" y="17"/>
                  </a:lnTo>
                  <a:lnTo>
                    <a:pt x="288" y="39"/>
                  </a:lnTo>
                  <a:lnTo>
                    <a:pt x="289" y="39"/>
                  </a:lnTo>
                  <a:lnTo>
                    <a:pt x="290" y="37"/>
                  </a:lnTo>
                  <a:lnTo>
                    <a:pt x="293" y="36"/>
                  </a:lnTo>
                  <a:lnTo>
                    <a:pt x="296" y="34"/>
                  </a:lnTo>
                  <a:lnTo>
                    <a:pt x="299" y="32"/>
                  </a:lnTo>
                  <a:lnTo>
                    <a:pt x="304" y="27"/>
                  </a:lnTo>
                  <a:lnTo>
                    <a:pt x="305" y="25"/>
                  </a:lnTo>
                  <a:lnTo>
                    <a:pt x="309" y="22"/>
                  </a:lnTo>
                  <a:lnTo>
                    <a:pt x="318" y="21"/>
                  </a:lnTo>
                  <a:lnTo>
                    <a:pt x="329" y="20"/>
                  </a:lnTo>
                  <a:lnTo>
                    <a:pt x="353" y="20"/>
                  </a:lnTo>
                  <a:lnTo>
                    <a:pt x="392" y="21"/>
                  </a:lnTo>
                  <a:lnTo>
                    <a:pt x="397" y="65"/>
                  </a:lnTo>
                  <a:lnTo>
                    <a:pt x="332" y="73"/>
                  </a:lnTo>
                  <a:lnTo>
                    <a:pt x="314" y="102"/>
                  </a:lnTo>
                  <a:lnTo>
                    <a:pt x="281" y="130"/>
                  </a:lnTo>
                  <a:lnTo>
                    <a:pt x="279" y="132"/>
                  </a:lnTo>
                  <a:lnTo>
                    <a:pt x="270" y="133"/>
                  </a:lnTo>
                  <a:lnTo>
                    <a:pt x="260" y="137"/>
                  </a:lnTo>
                  <a:lnTo>
                    <a:pt x="250" y="139"/>
                  </a:lnTo>
                  <a:lnTo>
                    <a:pt x="241" y="142"/>
                  </a:lnTo>
                  <a:lnTo>
                    <a:pt x="236" y="143"/>
                  </a:lnTo>
                  <a:lnTo>
                    <a:pt x="235" y="147"/>
                  </a:lnTo>
                  <a:lnTo>
                    <a:pt x="235" y="162"/>
                  </a:lnTo>
                  <a:lnTo>
                    <a:pt x="234" y="169"/>
                  </a:lnTo>
                  <a:lnTo>
                    <a:pt x="231" y="174"/>
                  </a:lnTo>
                  <a:lnTo>
                    <a:pt x="226" y="179"/>
                  </a:lnTo>
                  <a:lnTo>
                    <a:pt x="224" y="181"/>
                  </a:lnTo>
                  <a:lnTo>
                    <a:pt x="219" y="181"/>
                  </a:lnTo>
                  <a:lnTo>
                    <a:pt x="207" y="182"/>
                  </a:lnTo>
                  <a:lnTo>
                    <a:pt x="195" y="182"/>
                  </a:lnTo>
                  <a:lnTo>
                    <a:pt x="182" y="183"/>
                  </a:lnTo>
                  <a:lnTo>
                    <a:pt x="172" y="184"/>
                  </a:lnTo>
                  <a:lnTo>
                    <a:pt x="160" y="184"/>
                  </a:lnTo>
                  <a:lnTo>
                    <a:pt x="149" y="183"/>
                  </a:lnTo>
                  <a:lnTo>
                    <a:pt x="138" y="182"/>
                  </a:lnTo>
                  <a:lnTo>
                    <a:pt x="126" y="181"/>
                  </a:lnTo>
                  <a:lnTo>
                    <a:pt x="114" y="179"/>
                  </a:lnTo>
                  <a:lnTo>
                    <a:pt x="106" y="178"/>
                  </a:lnTo>
                  <a:lnTo>
                    <a:pt x="103" y="178"/>
                  </a:lnTo>
                  <a:lnTo>
                    <a:pt x="103" y="174"/>
                  </a:lnTo>
                  <a:lnTo>
                    <a:pt x="101" y="167"/>
                  </a:lnTo>
                  <a:lnTo>
                    <a:pt x="99" y="158"/>
                  </a:lnTo>
                  <a:lnTo>
                    <a:pt x="99" y="145"/>
                  </a:lnTo>
                  <a:lnTo>
                    <a:pt x="98" y="144"/>
                  </a:lnTo>
                  <a:lnTo>
                    <a:pt x="98" y="143"/>
                  </a:lnTo>
                  <a:lnTo>
                    <a:pt x="97" y="139"/>
                  </a:lnTo>
                  <a:lnTo>
                    <a:pt x="93" y="134"/>
                  </a:lnTo>
                  <a:lnTo>
                    <a:pt x="87" y="130"/>
                  </a:lnTo>
                  <a:lnTo>
                    <a:pt x="79" y="128"/>
                  </a:lnTo>
                  <a:lnTo>
                    <a:pt x="73" y="125"/>
                  </a:lnTo>
                  <a:lnTo>
                    <a:pt x="69" y="123"/>
                  </a:lnTo>
                  <a:lnTo>
                    <a:pt x="68" y="122"/>
                  </a:lnTo>
                  <a:lnTo>
                    <a:pt x="68" y="119"/>
                  </a:lnTo>
                  <a:lnTo>
                    <a:pt x="69" y="117"/>
                  </a:lnTo>
                  <a:lnTo>
                    <a:pt x="69" y="114"/>
                  </a:lnTo>
                  <a:lnTo>
                    <a:pt x="70" y="112"/>
                  </a:lnTo>
                  <a:lnTo>
                    <a:pt x="72" y="110"/>
                  </a:lnTo>
                  <a:lnTo>
                    <a:pt x="69" y="100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5"/>
                  </a:lnTo>
                  <a:lnTo>
                    <a:pt x="9" y="56"/>
                  </a:lnTo>
                  <a:lnTo>
                    <a:pt x="13" y="47"/>
                  </a:lnTo>
                  <a:lnTo>
                    <a:pt x="16" y="40"/>
                  </a:lnTo>
                  <a:lnTo>
                    <a:pt x="18" y="35"/>
                  </a:lnTo>
                  <a:lnTo>
                    <a:pt x="19" y="32"/>
                  </a:lnTo>
                  <a:lnTo>
                    <a:pt x="19" y="31"/>
                  </a:lnTo>
                  <a:lnTo>
                    <a:pt x="20" y="31"/>
                  </a:lnTo>
                  <a:lnTo>
                    <a:pt x="23" y="32"/>
                  </a:lnTo>
                  <a:lnTo>
                    <a:pt x="73" y="32"/>
                  </a:lnTo>
                  <a:lnTo>
                    <a:pt x="94" y="22"/>
                  </a:lnTo>
                  <a:lnTo>
                    <a:pt x="98" y="22"/>
                  </a:lnTo>
                  <a:lnTo>
                    <a:pt x="107" y="21"/>
                  </a:lnTo>
                  <a:lnTo>
                    <a:pt x="134" y="19"/>
                  </a:lnTo>
                  <a:lnTo>
                    <a:pt x="147" y="17"/>
                  </a:lnTo>
                  <a:lnTo>
                    <a:pt x="156" y="16"/>
                  </a:lnTo>
                  <a:lnTo>
                    <a:pt x="163" y="14"/>
                  </a:lnTo>
                  <a:lnTo>
                    <a:pt x="166" y="11"/>
                  </a:lnTo>
                  <a:lnTo>
                    <a:pt x="168" y="7"/>
                  </a:lnTo>
                  <a:lnTo>
                    <a:pt x="171" y="5"/>
                  </a:lnTo>
                  <a:lnTo>
                    <a:pt x="172" y="2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gray">
            <a:xfrm>
              <a:off x="6655" y="1207"/>
              <a:ext cx="81" cy="51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47" y="2"/>
                </a:cxn>
                <a:cxn ang="0">
                  <a:pos x="51" y="2"/>
                </a:cxn>
                <a:cxn ang="0">
                  <a:pos x="53" y="3"/>
                </a:cxn>
                <a:cxn ang="0">
                  <a:pos x="59" y="3"/>
                </a:cxn>
                <a:cxn ang="0">
                  <a:pos x="62" y="5"/>
                </a:cxn>
                <a:cxn ang="0">
                  <a:pos x="63" y="7"/>
                </a:cxn>
                <a:cxn ang="0">
                  <a:pos x="66" y="10"/>
                </a:cxn>
                <a:cxn ang="0">
                  <a:pos x="67" y="12"/>
                </a:cxn>
                <a:cxn ang="0">
                  <a:pos x="69" y="15"/>
                </a:cxn>
                <a:cxn ang="0">
                  <a:pos x="72" y="16"/>
                </a:cxn>
                <a:cxn ang="0">
                  <a:pos x="74" y="20"/>
                </a:cxn>
                <a:cxn ang="0">
                  <a:pos x="77" y="27"/>
                </a:cxn>
                <a:cxn ang="0">
                  <a:pos x="79" y="36"/>
                </a:cxn>
                <a:cxn ang="0">
                  <a:pos x="81" y="41"/>
                </a:cxn>
                <a:cxn ang="0">
                  <a:pos x="81" y="44"/>
                </a:cxn>
                <a:cxn ang="0">
                  <a:pos x="79" y="46"/>
                </a:cxn>
                <a:cxn ang="0">
                  <a:pos x="77" y="49"/>
                </a:cxn>
                <a:cxn ang="0">
                  <a:pos x="74" y="49"/>
                </a:cxn>
                <a:cxn ang="0">
                  <a:pos x="62" y="51"/>
                </a:cxn>
                <a:cxn ang="0">
                  <a:pos x="57" y="50"/>
                </a:cxn>
                <a:cxn ang="0">
                  <a:pos x="49" y="46"/>
                </a:cxn>
                <a:cxn ang="0">
                  <a:pos x="34" y="46"/>
                </a:cxn>
                <a:cxn ang="0">
                  <a:pos x="33" y="30"/>
                </a:cxn>
                <a:cxn ang="0">
                  <a:pos x="34" y="19"/>
                </a:cxn>
                <a:cxn ang="0">
                  <a:pos x="0" y="13"/>
                </a:cxn>
                <a:cxn ang="0">
                  <a:pos x="27" y="0"/>
                </a:cxn>
              </a:cxnLst>
              <a:rect l="0" t="0" r="r" b="b"/>
              <a:pathLst>
                <a:path w="81" h="51">
                  <a:moveTo>
                    <a:pt x="27" y="0"/>
                  </a:moveTo>
                  <a:lnTo>
                    <a:pt x="47" y="2"/>
                  </a:lnTo>
                  <a:lnTo>
                    <a:pt x="51" y="2"/>
                  </a:lnTo>
                  <a:lnTo>
                    <a:pt x="53" y="3"/>
                  </a:lnTo>
                  <a:lnTo>
                    <a:pt x="59" y="3"/>
                  </a:lnTo>
                  <a:lnTo>
                    <a:pt x="62" y="5"/>
                  </a:lnTo>
                  <a:lnTo>
                    <a:pt x="63" y="7"/>
                  </a:lnTo>
                  <a:lnTo>
                    <a:pt x="66" y="10"/>
                  </a:lnTo>
                  <a:lnTo>
                    <a:pt x="67" y="12"/>
                  </a:lnTo>
                  <a:lnTo>
                    <a:pt x="69" y="15"/>
                  </a:lnTo>
                  <a:lnTo>
                    <a:pt x="72" y="16"/>
                  </a:lnTo>
                  <a:lnTo>
                    <a:pt x="74" y="20"/>
                  </a:lnTo>
                  <a:lnTo>
                    <a:pt x="77" y="27"/>
                  </a:lnTo>
                  <a:lnTo>
                    <a:pt x="79" y="36"/>
                  </a:lnTo>
                  <a:lnTo>
                    <a:pt x="81" y="41"/>
                  </a:lnTo>
                  <a:lnTo>
                    <a:pt x="81" y="44"/>
                  </a:lnTo>
                  <a:lnTo>
                    <a:pt x="79" y="46"/>
                  </a:lnTo>
                  <a:lnTo>
                    <a:pt x="77" y="49"/>
                  </a:lnTo>
                  <a:lnTo>
                    <a:pt x="74" y="49"/>
                  </a:lnTo>
                  <a:lnTo>
                    <a:pt x="62" y="51"/>
                  </a:lnTo>
                  <a:lnTo>
                    <a:pt x="57" y="50"/>
                  </a:lnTo>
                  <a:lnTo>
                    <a:pt x="49" y="46"/>
                  </a:lnTo>
                  <a:lnTo>
                    <a:pt x="34" y="46"/>
                  </a:lnTo>
                  <a:lnTo>
                    <a:pt x="33" y="30"/>
                  </a:lnTo>
                  <a:lnTo>
                    <a:pt x="34" y="19"/>
                  </a:lnTo>
                  <a:lnTo>
                    <a:pt x="0" y="1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gray">
            <a:xfrm>
              <a:off x="6758" y="1224"/>
              <a:ext cx="52" cy="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9" y="5"/>
                </a:cxn>
                <a:cxn ang="0">
                  <a:pos x="27" y="18"/>
                </a:cxn>
                <a:cxn ang="0">
                  <a:pos x="37" y="24"/>
                </a:cxn>
                <a:cxn ang="0">
                  <a:pos x="44" y="30"/>
                </a:cxn>
                <a:cxn ang="0">
                  <a:pos x="48" y="34"/>
                </a:cxn>
                <a:cxn ang="0">
                  <a:pos x="49" y="37"/>
                </a:cxn>
                <a:cxn ang="0">
                  <a:pos x="50" y="40"/>
                </a:cxn>
                <a:cxn ang="0">
                  <a:pos x="52" y="43"/>
                </a:cxn>
                <a:cxn ang="0">
                  <a:pos x="52" y="47"/>
                </a:cxn>
                <a:cxn ang="0">
                  <a:pos x="50" y="49"/>
                </a:cxn>
                <a:cxn ang="0">
                  <a:pos x="45" y="52"/>
                </a:cxn>
                <a:cxn ang="0">
                  <a:pos x="39" y="50"/>
                </a:cxn>
                <a:cxn ang="0">
                  <a:pos x="32" y="45"/>
                </a:cxn>
                <a:cxn ang="0">
                  <a:pos x="17" y="33"/>
                </a:cxn>
                <a:cxn ang="0">
                  <a:pos x="10" y="27"/>
                </a:cxn>
                <a:cxn ang="0">
                  <a:pos x="0" y="0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3" y="2"/>
                  </a:lnTo>
                  <a:lnTo>
                    <a:pt x="9" y="5"/>
                  </a:lnTo>
                  <a:lnTo>
                    <a:pt x="27" y="18"/>
                  </a:lnTo>
                  <a:lnTo>
                    <a:pt x="37" y="24"/>
                  </a:lnTo>
                  <a:lnTo>
                    <a:pt x="44" y="30"/>
                  </a:lnTo>
                  <a:lnTo>
                    <a:pt x="48" y="34"/>
                  </a:lnTo>
                  <a:lnTo>
                    <a:pt x="49" y="37"/>
                  </a:lnTo>
                  <a:lnTo>
                    <a:pt x="50" y="40"/>
                  </a:lnTo>
                  <a:lnTo>
                    <a:pt x="52" y="43"/>
                  </a:lnTo>
                  <a:lnTo>
                    <a:pt x="52" y="47"/>
                  </a:lnTo>
                  <a:lnTo>
                    <a:pt x="50" y="49"/>
                  </a:lnTo>
                  <a:lnTo>
                    <a:pt x="45" y="52"/>
                  </a:lnTo>
                  <a:lnTo>
                    <a:pt x="39" y="50"/>
                  </a:lnTo>
                  <a:lnTo>
                    <a:pt x="32" y="45"/>
                  </a:lnTo>
                  <a:lnTo>
                    <a:pt x="17" y="33"/>
                  </a:lnTo>
                  <a:lnTo>
                    <a:pt x="10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gray">
            <a:xfrm>
              <a:off x="6777" y="1293"/>
              <a:ext cx="196" cy="6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0" y="0"/>
                </a:cxn>
                <a:cxn ang="0">
                  <a:pos x="77" y="12"/>
                </a:cxn>
                <a:cxn ang="0">
                  <a:pos x="78" y="14"/>
                </a:cxn>
                <a:cxn ang="0">
                  <a:pos x="79" y="15"/>
                </a:cxn>
                <a:cxn ang="0">
                  <a:pos x="82" y="19"/>
                </a:cxn>
                <a:cxn ang="0">
                  <a:pos x="87" y="24"/>
                </a:cxn>
                <a:cxn ang="0">
                  <a:pos x="88" y="27"/>
                </a:cxn>
                <a:cxn ang="0">
                  <a:pos x="90" y="28"/>
                </a:cxn>
                <a:cxn ang="0">
                  <a:pos x="92" y="29"/>
                </a:cxn>
                <a:cxn ang="0">
                  <a:pos x="97" y="30"/>
                </a:cxn>
                <a:cxn ang="0">
                  <a:pos x="108" y="32"/>
                </a:cxn>
                <a:cxn ang="0">
                  <a:pos x="122" y="33"/>
                </a:cxn>
                <a:cxn ang="0">
                  <a:pos x="134" y="34"/>
                </a:cxn>
                <a:cxn ang="0">
                  <a:pos x="144" y="36"/>
                </a:cxn>
                <a:cxn ang="0">
                  <a:pos x="148" y="36"/>
                </a:cxn>
                <a:cxn ang="0">
                  <a:pos x="196" y="43"/>
                </a:cxn>
                <a:cxn ang="0">
                  <a:pos x="192" y="43"/>
                </a:cxn>
                <a:cxn ang="0">
                  <a:pos x="183" y="44"/>
                </a:cxn>
                <a:cxn ang="0">
                  <a:pos x="171" y="44"/>
                </a:cxn>
                <a:cxn ang="0">
                  <a:pos x="160" y="47"/>
                </a:cxn>
                <a:cxn ang="0">
                  <a:pos x="150" y="48"/>
                </a:cxn>
                <a:cxn ang="0">
                  <a:pos x="144" y="51"/>
                </a:cxn>
                <a:cxn ang="0">
                  <a:pos x="143" y="53"/>
                </a:cxn>
                <a:cxn ang="0">
                  <a:pos x="141" y="56"/>
                </a:cxn>
                <a:cxn ang="0">
                  <a:pos x="139" y="58"/>
                </a:cxn>
                <a:cxn ang="0">
                  <a:pos x="137" y="61"/>
                </a:cxn>
                <a:cxn ang="0">
                  <a:pos x="134" y="62"/>
                </a:cxn>
                <a:cxn ang="0">
                  <a:pos x="133" y="63"/>
                </a:cxn>
                <a:cxn ang="0">
                  <a:pos x="107" y="62"/>
                </a:cxn>
                <a:cxn ang="0">
                  <a:pos x="103" y="62"/>
                </a:cxn>
                <a:cxn ang="0">
                  <a:pos x="97" y="61"/>
                </a:cxn>
                <a:cxn ang="0">
                  <a:pos x="88" y="59"/>
                </a:cxn>
                <a:cxn ang="0">
                  <a:pos x="83" y="59"/>
                </a:cxn>
                <a:cxn ang="0">
                  <a:pos x="78" y="58"/>
                </a:cxn>
                <a:cxn ang="0">
                  <a:pos x="70" y="57"/>
                </a:cxn>
                <a:cxn ang="0">
                  <a:pos x="60" y="54"/>
                </a:cxn>
                <a:cxn ang="0">
                  <a:pos x="52" y="52"/>
                </a:cxn>
                <a:cxn ang="0">
                  <a:pos x="44" y="51"/>
                </a:cxn>
                <a:cxn ang="0">
                  <a:pos x="42" y="49"/>
                </a:cxn>
                <a:cxn ang="0">
                  <a:pos x="43" y="32"/>
                </a:cxn>
                <a:cxn ang="0">
                  <a:pos x="29" y="19"/>
                </a:cxn>
                <a:cxn ang="0">
                  <a:pos x="28" y="36"/>
                </a:cxn>
                <a:cxn ang="0">
                  <a:pos x="25" y="37"/>
                </a:cxn>
                <a:cxn ang="0">
                  <a:pos x="24" y="38"/>
                </a:cxn>
                <a:cxn ang="0">
                  <a:pos x="21" y="39"/>
                </a:cxn>
                <a:cxn ang="0">
                  <a:pos x="18" y="41"/>
                </a:cxn>
                <a:cxn ang="0">
                  <a:pos x="15" y="42"/>
                </a:cxn>
                <a:cxn ang="0">
                  <a:pos x="13" y="42"/>
                </a:cxn>
                <a:cxn ang="0">
                  <a:pos x="9" y="38"/>
                </a:cxn>
                <a:cxn ang="0">
                  <a:pos x="9" y="37"/>
                </a:cxn>
                <a:cxn ang="0">
                  <a:pos x="6" y="34"/>
                </a:cxn>
                <a:cxn ang="0">
                  <a:pos x="5" y="32"/>
                </a:cxn>
                <a:cxn ang="0">
                  <a:pos x="1" y="20"/>
                </a:cxn>
                <a:cxn ang="0">
                  <a:pos x="0" y="13"/>
                </a:cxn>
                <a:cxn ang="0">
                  <a:pos x="0" y="3"/>
                </a:cxn>
                <a:cxn ang="0">
                  <a:pos x="8" y="4"/>
                </a:cxn>
                <a:cxn ang="0">
                  <a:pos x="13" y="0"/>
                </a:cxn>
              </a:cxnLst>
              <a:rect l="0" t="0" r="r" b="b"/>
              <a:pathLst>
                <a:path w="196" h="63">
                  <a:moveTo>
                    <a:pt x="13" y="0"/>
                  </a:moveTo>
                  <a:lnTo>
                    <a:pt x="70" y="0"/>
                  </a:lnTo>
                  <a:lnTo>
                    <a:pt x="77" y="12"/>
                  </a:lnTo>
                  <a:lnTo>
                    <a:pt x="78" y="14"/>
                  </a:lnTo>
                  <a:lnTo>
                    <a:pt x="79" y="15"/>
                  </a:lnTo>
                  <a:lnTo>
                    <a:pt x="82" y="19"/>
                  </a:lnTo>
                  <a:lnTo>
                    <a:pt x="87" y="24"/>
                  </a:lnTo>
                  <a:lnTo>
                    <a:pt x="88" y="27"/>
                  </a:lnTo>
                  <a:lnTo>
                    <a:pt x="90" y="28"/>
                  </a:lnTo>
                  <a:lnTo>
                    <a:pt x="92" y="29"/>
                  </a:lnTo>
                  <a:lnTo>
                    <a:pt x="97" y="30"/>
                  </a:lnTo>
                  <a:lnTo>
                    <a:pt x="108" y="32"/>
                  </a:lnTo>
                  <a:lnTo>
                    <a:pt x="122" y="33"/>
                  </a:lnTo>
                  <a:lnTo>
                    <a:pt x="134" y="34"/>
                  </a:lnTo>
                  <a:lnTo>
                    <a:pt x="144" y="36"/>
                  </a:lnTo>
                  <a:lnTo>
                    <a:pt x="148" y="36"/>
                  </a:lnTo>
                  <a:lnTo>
                    <a:pt x="196" y="43"/>
                  </a:lnTo>
                  <a:lnTo>
                    <a:pt x="192" y="43"/>
                  </a:lnTo>
                  <a:lnTo>
                    <a:pt x="183" y="44"/>
                  </a:lnTo>
                  <a:lnTo>
                    <a:pt x="171" y="44"/>
                  </a:lnTo>
                  <a:lnTo>
                    <a:pt x="160" y="47"/>
                  </a:lnTo>
                  <a:lnTo>
                    <a:pt x="150" y="48"/>
                  </a:lnTo>
                  <a:lnTo>
                    <a:pt x="144" y="51"/>
                  </a:lnTo>
                  <a:lnTo>
                    <a:pt x="143" y="53"/>
                  </a:lnTo>
                  <a:lnTo>
                    <a:pt x="141" y="56"/>
                  </a:lnTo>
                  <a:lnTo>
                    <a:pt x="139" y="58"/>
                  </a:lnTo>
                  <a:lnTo>
                    <a:pt x="137" y="61"/>
                  </a:lnTo>
                  <a:lnTo>
                    <a:pt x="134" y="62"/>
                  </a:lnTo>
                  <a:lnTo>
                    <a:pt x="133" y="63"/>
                  </a:lnTo>
                  <a:lnTo>
                    <a:pt x="107" y="62"/>
                  </a:lnTo>
                  <a:lnTo>
                    <a:pt x="103" y="62"/>
                  </a:lnTo>
                  <a:lnTo>
                    <a:pt x="97" y="61"/>
                  </a:lnTo>
                  <a:lnTo>
                    <a:pt x="88" y="59"/>
                  </a:lnTo>
                  <a:lnTo>
                    <a:pt x="83" y="59"/>
                  </a:lnTo>
                  <a:lnTo>
                    <a:pt x="78" y="58"/>
                  </a:lnTo>
                  <a:lnTo>
                    <a:pt x="70" y="57"/>
                  </a:lnTo>
                  <a:lnTo>
                    <a:pt x="60" y="54"/>
                  </a:lnTo>
                  <a:lnTo>
                    <a:pt x="52" y="52"/>
                  </a:lnTo>
                  <a:lnTo>
                    <a:pt x="44" y="51"/>
                  </a:lnTo>
                  <a:lnTo>
                    <a:pt x="42" y="49"/>
                  </a:lnTo>
                  <a:lnTo>
                    <a:pt x="43" y="32"/>
                  </a:lnTo>
                  <a:lnTo>
                    <a:pt x="29" y="19"/>
                  </a:lnTo>
                  <a:lnTo>
                    <a:pt x="28" y="36"/>
                  </a:lnTo>
                  <a:lnTo>
                    <a:pt x="25" y="37"/>
                  </a:lnTo>
                  <a:lnTo>
                    <a:pt x="24" y="38"/>
                  </a:lnTo>
                  <a:lnTo>
                    <a:pt x="21" y="39"/>
                  </a:lnTo>
                  <a:lnTo>
                    <a:pt x="18" y="41"/>
                  </a:lnTo>
                  <a:lnTo>
                    <a:pt x="15" y="42"/>
                  </a:lnTo>
                  <a:lnTo>
                    <a:pt x="13" y="42"/>
                  </a:lnTo>
                  <a:lnTo>
                    <a:pt x="9" y="38"/>
                  </a:lnTo>
                  <a:lnTo>
                    <a:pt x="9" y="37"/>
                  </a:lnTo>
                  <a:lnTo>
                    <a:pt x="6" y="34"/>
                  </a:lnTo>
                  <a:lnTo>
                    <a:pt x="5" y="32"/>
                  </a:lnTo>
                  <a:lnTo>
                    <a:pt x="1" y="20"/>
                  </a:lnTo>
                  <a:lnTo>
                    <a:pt x="0" y="13"/>
                  </a:lnTo>
                  <a:lnTo>
                    <a:pt x="0" y="3"/>
                  </a:lnTo>
                  <a:lnTo>
                    <a:pt x="8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gray">
            <a:xfrm>
              <a:off x="6849" y="1360"/>
              <a:ext cx="330" cy="24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8" y="2"/>
                </a:cxn>
                <a:cxn ang="0">
                  <a:pos x="46" y="35"/>
                </a:cxn>
                <a:cxn ang="0">
                  <a:pos x="100" y="4"/>
                </a:cxn>
                <a:cxn ang="0">
                  <a:pos x="110" y="7"/>
                </a:cxn>
                <a:cxn ang="0">
                  <a:pos x="134" y="15"/>
                </a:cxn>
                <a:cxn ang="0">
                  <a:pos x="152" y="21"/>
                </a:cxn>
                <a:cxn ang="0">
                  <a:pos x="160" y="31"/>
                </a:cxn>
                <a:cxn ang="0">
                  <a:pos x="186" y="59"/>
                </a:cxn>
                <a:cxn ang="0">
                  <a:pos x="196" y="73"/>
                </a:cxn>
                <a:cxn ang="0">
                  <a:pos x="198" y="75"/>
                </a:cxn>
                <a:cxn ang="0">
                  <a:pos x="202" y="77"/>
                </a:cxn>
                <a:cxn ang="0">
                  <a:pos x="218" y="78"/>
                </a:cxn>
                <a:cxn ang="0">
                  <a:pos x="238" y="82"/>
                </a:cxn>
                <a:cxn ang="0">
                  <a:pos x="251" y="84"/>
                </a:cxn>
                <a:cxn ang="0">
                  <a:pos x="255" y="89"/>
                </a:cxn>
                <a:cxn ang="0">
                  <a:pos x="261" y="97"/>
                </a:cxn>
                <a:cxn ang="0">
                  <a:pos x="265" y="99"/>
                </a:cxn>
                <a:cxn ang="0">
                  <a:pos x="278" y="112"/>
                </a:cxn>
                <a:cxn ang="0">
                  <a:pos x="285" y="117"/>
                </a:cxn>
                <a:cxn ang="0">
                  <a:pos x="314" y="144"/>
                </a:cxn>
                <a:cxn ang="0">
                  <a:pos x="322" y="153"/>
                </a:cxn>
                <a:cxn ang="0">
                  <a:pos x="329" y="172"/>
                </a:cxn>
                <a:cxn ang="0">
                  <a:pos x="311" y="190"/>
                </a:cxn>
                <a:cxn ang="0">
                  <a:pos x="251" y="164"/>
                </a:cxn>
                <a:cxn ang="0">
                  <a:pos x="247" y="168"/>
                </a:cxn>
                <a:cxn ang="0">
                  <a:pos x="240" y="174"/>
                </a:cxn>
                <a:cxn ang="0">
                  <a:pos x="238" y="180"/>
                </a:cxn>
                <a:cxn ang="0">
                  <a:pos x="266" y="206"/>
                </a:cxn>
                <a:cxn ang="0">
                  <a:pos x="282" y="227"/>
                </a:cxn>
                <a:cxn ang="0">
                  <a:pos x="252" y="231"/>
                </a:cxn>
                <a:cxn ang="0">
                  <a:pos x="234" y="246"/>
                </a:cxn>
                <a:cxn ang="0">
                  <a:pos x="226" y="240"/>
                </a:cxn>
                <a:cxn ang="0">
                  <a:pos x="211" y="230"/>
                </a:cxn>
                <a:cxn ang="0">
                  <a:pos x="202" y="225"/>
                </a:cxn>
                <a:cxn ang="0">
                  <a:pos x="187" y="216"/>
                </a:cxn>
                <a:cxn ang="0">
                  <a:pos x="175" y="207"/>
                </a:cxn>
                <a:cxn ang="0">
                  <a:pos x="173" y="203"/>
                </a:cxn>
                <a:cxn ang="0">
                  <a:pos x="168" y="202"/>
                </a:cxn>
                <a:cxn ang="0">
                  <a:pos x="152" y="203"/>
                </a:cxn>
                <a:cxn ang="0">
                  <a:pos x="130" y="205"/>
                </a:cxn>
                <a:cxn ang="0">
                  <a:pos x="119" y="206"/>
                </a:cxn>
                <a:cxn ang="0">
                  <a:pos x="168" y="171"/>
                </a:cxn>
                <a:cxn ang="0">
                  <a:pos x="169" y="168"/>
                </a:cxn>
                <a:cxn ang="0">
                  <a:pos x="172" y="158"/>
                </a:cxn>
                <a:cxn ang="0">
                  <a:pos x="177" y="154"/>
                </a:cxn>
                <a:cxn ang="0">
                  <a:pos x="188" y="144"/>
                </a:cxn>
                <a:cxn ang="0">
                  <a:pos x="196" y="136"/>
                </a:cxn>
                <a:cxn ang="0">
                  <a:pos x="189" y="131"/>
                </a:cxn>
                <a:cxn ang="0">
                  <a:pos x="162" y="128"/>
                </a:cxn>
                <a:cxn ang="0">
                  <a:pos x="153" y="113"/>
                </a:cxn>
                <a:cxn ang="0">
                  <a:pos x="144" y="93"/>
                </a:cxn>
                <a:cxn ang="0">
                  <a:pos x="134" y="84"/>
                </a:cxn>
                <a:cxn ang="0">
                  <a:pos x="113" y="79"/>
                </a:cxn>
                <a:cxn ang="0">
                  <a:pos x="90" y="73"/>
                </a:cxn>
                <a:cxn ang="0">
                  <a:pos x="56" y="59"/>
                </a:cxn>
                <a:cxn ang="0">
                  <a:pos x="40" y="55"/>
                </a:cxn>
                <a:cxn ang="0">
                  <a:pos x="15" y="51"/>
                </a:cxn>
                <a:cxn ang="0">
                  <a:pos x="1" y="49"/>
                </a:cxn>
              </a:cxnLst>
              <a:rect l="0" t="0" r="r" b="b"/>
              <a:pathLst>
                <a:path w="330" h="246">
                  <a:moveTo>
                    <a:pt x="0" y="0"/>
                  </a:moveTo>
                  <a:lnTo>
                    <a:pt x="2" y="0"/>
                  </a:lnTo>
                  <a:lnTo>
                    <a:pt x="6" y="1"/>
                  </a:lnTo>
                  <a:lnTo>
                    <a:pt x="8" y="2"/>
                  </a:lnTo>
                  <a:lnTo>
                    <a:pt x="31" y="7"/>
                  </a:lnTo>
                  <a:lnTo>
                    <a:pt x="46" y="35"/>
                  </a:lnTo>
                  <a:lnTo>
                    <a:pt x="72" y="31"/>
                  </a:lnTo>
                  <a:lnTo>
                    <a:pt x="100" y="4"/>
                  </a:lnTo>
                  <a:lnTo>
                    <a:pt x="103" y="5"/>
                  </a:lnTo>
                  <a:lnTo>
                    <a:pt x="110" y="7"/>
                  </a:lnTo>
                  <a:lnTo>
                    <a:pt x="119" y="10"/>
                  </a:lnTo>
                  <a:lnTo>
                    <a:pt x="134" y="15"/>
                  </a:lnTo>
                  <a:lnTo>
                    <a:pt x="143" y="17"/>
                  </a:lnTo>
                  <a:lnTo>
                    <a:pt x="152" y="21"/>
                  </a:lnTo>
                  <a:lnTo>
                    <a:pt x="157" y="26"/>
                  </a:lnTo>
                  <a:lnTo>
                    <a:pt x="160" y="31"/>
                  </a:lnTo>
                  <a:lnTo>
                    <a:pt x="173" y="46"/>
                  </a:lnTo>
                  <a:lnTo>
                    <a:pt x="186" y="59"/>
                  </a:lnTo>
                  <a:lnTo>
                    <a:pt x="191" y="66"/>
                  </a:lnTo>
                  <a:lnTo>
                    <a:pt x="196" y="73"/>
                  </a:lnTo>
                  <a:lnTo>
                    <a:pt x="197" y="75"/>
                  </a:lnTo>
                  <a:lnTo>
                    <a:pt x="198" y="75"/>
                  </a:lnTo>
                  <a:lnTo>
                    <a:pt x="199" y="77"/>
                  </a:lnTo>
                  <a:lnTo>
                    <a:pt x="202" y="77"/>
                  </a:lnTo>
                  <a:lnTo>
                    <a:pt x="206" y="78"/>
                  </a:lnTo>
                  <a:lnTo>
                    <a:pt x="218" y="78"/>
                  </a:lnTo>
                  <a:lnTo>
                    <a:pt x="228" y="79"/>
                  </a:lnTo>
                  <a:lnTo>
                    <a:pt x="238" y="82"/>
                  </a:lnTo>
                  <a:lnTo>
                    <a:pt x="247" y="83"/>
                  </a:lnTo>
                  <a:lnTo>
                    <a:pt x="251" y="84"/>
                  </a:lnTo>
                  <a:lnTo>
                    <a:pt x="252" y="87"/>
                  </a:lnTo>
                  <a:lnTo>
                    <a:pt x="255" y="89"/>
                  </a:lnTo>
                  <a:lnTo>
                    <a:pt x="256" y="92"/>
                  </a:lnTo>
                  <a:lnTo>
                    <a:pt x="261" y="97"/>
                  </a:lnTo>
                  <a:lnTo>
                    <a:pt x="263" y="98"/>
                  </a:lnTo>
                  <a:lnTo>
                    <a:pt x="265" y="99"/>
                  </a:lnTo>
                  <a:lnTo>
                    <a:pt x="268" y="102"/>
                  </a:lnTo>
                  <a:lnTo>
                    <a:pt x="278" y="112"/>
                  </a:lnTo>
                  <a:lnTo>
                    <a:pt x="283" y="115"/>
                  </a:lnTo>
                  <a:lnTo>
                    <a:pt x="285" y="117"/>
                  </a:lnTo>
                  <a:lnTo>
                    <a:pt x="287" y="118"/>
                  </a:lnTo>
                  <a:lnTo>
                    <a:pt x="314" y="144"/>
                  </a:lnTo>
                  <a:lnTo>
                    <a:pt x="320" y="149"/>
                  </a:lnTo>
                  <a:lnTo>
                    <a:pt x="322" y="153"/>
                  </a:lnTo>
                  <a:lnTo>
                    <a:pt x="327" y="166"/>
                  </a:lnTo>
                  <a:lnTo>
                    <a:pt x="329" y="172"/>
                  </a:lnTo>
                  <a:lnTo>
                    <a:pt x="330" y="174"/>
                  </a:lnTo>
                  <a:lnTo>
                    <a:pt x="311" y="190"/>
                  </a:lnTo>
                  <a:lnTo>
                    <a:pt x="281" y="178"/>
                  </a:lnTo>
                  <a:lnTo>
                    <a:pt x="251" y="164"/>
                  </a:lnTo>
                  <a:lnTo>
                    <a:pt x="248" y="166"/>
                  </a:lnTo>
                  <a:lnTo>
                    <a:pt x="247" y="168"/>
                  </a:lnTo>
                  <a:lnTo>
                    <a:pt x="245" y="169"/>
                  </a:lnTo>
                  <a:lnTo>
                    <a:pt x="240" y="174"/>
                  </a:lnTo>
                  <a:lnTo>
                    <a:pt x="238" y="177"/>
                  </a:lnTo>
                  <a:lnTo>
                    <a:pt x="238" y="180"/>
                  </a:lnTo>
                  <a:lnTo>
                    <a:pt x="260" y="201"/>
                  </a:lnTo>
                  <a:lnTo>
                    <a:pt x="266" y="206"/>
                  </a:lnTo>
                  <a:lnTo>
                    <a:pt x="272" y="212"/>
                  </a:lnTo>
                  <a:lnTo>
                    <a:pt x="282" y="227"/>
                  </a:lnTo>
                  <a:lnTo>
                    <a:pt x="257" y="231"/>
                  </a:lnTo>
                  <a:lnTo>
                    <a:pt x="252" y="231"/>
                  </a:lnTo>
                  <a:lnTo>
                    <a:pt x="246" y="244"/>
                  </a:lnTo>
                  <a:lnTo>
                    <a:pt x="234" y="246"/>
                  </a:lnTo>
                  <a:lnTo>
                    <a:pt x="232" y="245"/>
                  </a:lnTo>
                  <a:lnTo>
                    <a:pt x="226" y="240"/>
                  </a:lnTo>
                  <a:lnTo>
                    <a:pt x="217" y="235"/>
                  </a:lnTo>
                  <a:lnTo>
                    <a:pt x="211" y="230"/>
                  </a:lnTo>
                  <a:lnTo>
                    <a:pt x="206" y="227"/>
                  </a:lnTo>
                  <a:lnTo>
                    <a:pt x="202" y="225"/>
                  </a:lnTo>
                  <a:lnTo>
                    <a:pt x="194" y="221"/>
                  </a:lnTo>
                  <a:lnTo>
                    <a:pt x="187" y="216"/>
                  </a:lnTo>
                  <a:lnTo>
                    <a:pt x="180" y="211"/>
                  </a:lnTo>
                  <a:lnTo>
                    <a:pt x="175" y="207"/>
                  </a:lnTo>
                  <a:lnTo>
                    <a:pt x="173" y="206"/>
                  </a:lnTo>
                  <a:lnTo>
                    <a:pt x="173" y="203"/>
                  </a:lnTo>
                  <a:lnTo>
                    <a:pt x="172" y="202"/>
                  </a:lnTo>
                  <a:lnTo>
                    <a:pt x="168" y="202"/>
                  </a:lnTo>
                  <a:lnTo>
                    <a:pt x="162" y="203"/>
                  </a:lnTo>
                  <a:lnTo>
                    <a:pt x="152" y="203"/>
                  </a:lnTo>
                  <a:lnTo>
                    <a:pt x="140" y="205"/>
                  </a:lnTo>
                  <a:lnTo>
                    <a:pt x="130" y="205"/>
                  </a:lnTo>
                  <a:lnTo>
                    <a:pt x="121" y="206"/>
                  </a:lnTo>
                  <a:lnTo>
                    <a:pt x="119" y="206"/>
                  </a:lnTo>
                  <a:lnTo>
                    <a:pt x="128" y="188"/>
                  </a:lnTo>
                  <a:lnTo>
                    <a:pt x="168" y="171"/>
                  </a:lnTo>
                  <a:lnTo>
                    <a:pt x="168" y="169"/>
                  </a:lnTo>
                  <a:lnTo>
                    <a:pt x="169" y="168"/>
                  </a:lnTo>
                  <a:lnTo>
                    <a:pt x="169" y="166"/>
                  </a:lnTo>
                  <a:lnTo>
                    <a:pt x="172" y="158"/>
                  </a:lnTo>
                  <a:lnTo>
                    <a:pt x="177" y="153"/>
                  </a:lnTo>
                  <a:lnTo>
                    <a:pt x="177" y="154"/>
                  </a:lnTo>
                  <a:lnTo>
                    <a:pt x="183" y="148"/>
                  </a:lnTo>
                  <a:lnTo>
                    <a:pt x="188" y="144"/>
                  </a:lnTo>
                  <a:lnTo>
                    <a:pt x="193" y="139"/>
                  </a:lnTo>
                  <a:lnTo>
                    <a:pt x="196" y="136"/>
                  </a:lnTo>
                  <a:lnTo>
                    <a:pt x="194" y="132"/>
                  </a:lnTo>
                  <a:lnTo>
                    <a:pt x="189" y="131"/>
                  </a:lnTo>
                  <a:lnTo>
                    <a:pt x="169" y="131"/>
                  </a:lnTo>
                  <a:lnTo>
                    <a:pt x="162" y="128"/>
                  </a:lnTo>
                  <a:lnTo>
                    <a:pt x="157" y="123"/>
                  </a:lnTo>
                  <a:lnTo>
                    <a:pt x="153" y="113"/>
                  </a:lnTo>
                  <a:lnTo>
                    <a:pt x="148" y="102"/>
                  </a:lnTo>
                  <a:lnTo>
                    <a:pt x="144" y="93"/>
                  </a:lnTo>
                  <a:lnTo>
                    <a:pt x="139" y="87"/>
                  </a:lnTo>
                  <a:lnTo>
                    <a:pt x="134" y="84"/>
                  </a:lnTo>
                  <a:lnTo>
                    <a:pt x="125" y="82"/>
                  </a:lnTo>
                  <a:lnTo>
                    <a:pt x="113" y="79"/>
                  </a:lnTo>
                  <a:lnTo>
                    <a:pt x="101" y="75"/>
                  </a:lnTo>
                  <a:lnTo>
                    <a:pt x="90" y="73"/>
                  </a:lnTo>
                  <a:lnTo>
                    <a:pt x="81" y="71"/>
                  </a:lnTo>
                  <a:lnTo>
                    <a:pt x="56" y="59"/>
                  </a:lnTo>
                  <a:lnTo>
                    <a:pt x="50" y="58"/>
                  </a:lnTo>
                  <a:lnTo>
                    <a:pt x="40" y="55"/>
                  </a:lnTo>
                  <a:lnTo>
                    <a:pt x="26" y="53"/>
                  </a:lnTo>
                  <a:lnTo>
                    <a:pt x="15" y="51"/>
                  </a:lnTo>
                  <a:lnTo>
                    <a:pt x="5" y="49"/>
                  </a:lnTo>
                  <a:lnTo>
                    <a:pt x="1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gray">
            <a:xfrm>
              <a:off x="6761" y="1361"/>
              <a:ext cx="65" cy="7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65" y="5"/>
                </a:cxn>
                <a:cxn ang="0">
                  <a:pos x="58" y="18"/>
                </a:cxn>
                <a:cxn ang="0">
                  <a:pos x="56" y="19"/>
                </a:cxn>
                <a:cxn ang="0">
                  <a:pos x="56" y="20"/>
                </a:cxn>
                <a:cxn ang="0">
                  <a:pos x="55" y="23"/>
                </a:cxn>
                <a:cxn ang="0">
                  <a:pos x="54" y="28"/>
                </a:cxn>
                <a:cxn ang="0">
                  <a:pos x="52" y="34"/>
                </a:cxn>
                <a:cxn ang="0">
                  <a:pos x="51" y="47"/>
                </a:cxn>
                <a:cxn ang="0">
                  <a:pos x="50" y="55"/>
                </a:cxn>
                <a:cxn ang="0">
                  <a:pos x="50" y="58"/>
                </a:cxn>
                <a:cxn ang="0">
                  <a:pos x="31" y="68"/>
                </a:cxn>
                <a:cxn ang="0">
                  <a:pos x="0" y="70"/>
                </a:cxn>
                <a:cxn ang="0">
                  <a:pos x="1" y="68"/>
                </a:cxn>
                <a:cxn ang="0">
                  <a:pos x="5" y="62"/>
                </a:cxn>
                <a:cxn ang="0">
                  <a:pos x="10" y="54"/>
                </a:cxn>
                <a:cxn ang="0">
                  <a:pos x="14" y="49"/>
                </a:cxn>
                <a:cxn ang="0">
                  <a:pos x="26" y="37"/>
                </a:cxn>
                <a:cxn ang="0">
                  <a:pos x="27" y="32"/>
                </a:cxn>
                <a:cxn ang="0">
                  <a:pos x="27" y="29"/>
                </a:cxn>
                <a:cxn ang="0">
                  <a:pos x="25" y="24"/>
                </a:cxn>
                <a:cxn ang="0">
                  <a:pos x="24" y="18"/>
                </a:cxn>
                <a:cxn ang="0">
                  <a:pos x="24" y="8"/>
                </a:cxn>
                <a:cxn ang="0">
                  <a:pos x="44" y="0"/>
                </a:cxn>
              </a:cxnLst>
              <a:rect l="0" t="0" r="r" b="b"/>
              <a:pathLst>
                <a:path w="65" h="70">
                  <a:moveTo>
                    <a:pt x="44" y="0"/>
                  </a:moveTo>
                  <a:lnTo>
                    <a:pt x="65" y="5"/>
                  </a:lnTo>
                  <a:lnTo>
                    <a:pt x="58" y="18"/>
                  </a:lnTo>
                  <a:lnTo>
                    <a:pt x="56" y="19"/>
                  </a:lnTo>
                  <a:lnTo>
                    <a:pt x="56" y="20"/>
                  </a:lnTo>
                  <a:lnTo>
                    <a:pt x="55" y="23"/>
                  </a:lnTo>
                  <a:lnTo>
                    <a:pt x="54" y="28"/>
                  </a:lnTo>
                  <a:lnTo>
                    <a:pt x="52" y="34"/>
                  </a:lnTo>
                  <a:lnTo>
                    <a:pt x="51" y="47"/>
                  </a:lnTo>
                  <a:lnTo>
                    <a:pt x="50" y="55"/>
                  </a:lnTo>
                  <a:lnTo>
                    <a:pt x="50" y="58"/>
                  </a:lnTo>
                  <a:lnTo>
                    <a:pt x="31" y="68"/>
                  </a:lnTo>
                  <a:lnTo>
                    <a:pt x="0" y="70"/>
                  </a:lnTo>
                  <a:lnTo>
                    <a:pt x="1" y="68"/>
                  </a:lnTo>
                  <a:lnTo>
                    <a:pt x="5" y="62"/>
                  </a:lnTo>
                  <a:lnTo>
                    <a:pt x="10" y="54"/>
                  </a:lnTo>
                  <a:lnTo>
                    <a:pt x="14" y="49"/>
                  </a:lnTo>
                  <a:lnTo>
                    <a:pt x="26" y="37"/>
                  </a:lnTo>
                  <a:lnTo>
                    <a:pt x="27" y="32"/>
                  </a:lnTo>
                  <a:lnTo>
                    <a:pt x="27" y="29"/>
                  </a:lnTo>
                  <a:lnTo>
                    <a:pt x="25" y="24"/>
                  </a:lnTo>
                  <a:lnTo>
                    <a:pt x="24" y="18"/>
                  </a:lnTo>
                  <a:lnTo>
                    <a:pt x="24" y="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gray">
            <a:xfrm>
              <a:off x="6690" y="1342"/>
              <a:ext cx="78" cy="6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9" y="0"/>
                </a:cxn>
                <a:cxn ang="0">
                  <a:pos x="73" y="2"/>
                </a:cxn>
                <a:cxn ang="0">
                  <a:pos x="76" y="2"/>
                </a:cxn>
                <a:cxn ang="0">
                  <a:pos x="78" y="12"/>
                </a:cxn>
                <a:cxn ang="0">
                  <a:pos x="67" y="27"/>
                </a:cxn>
                <a:cxn ang="0">
                  <a:pos x="64" y="52"/>
                </a:cxn>
                <a:cxn ang="0">
                  <a:pos x="64" y="58"/>
                </a:cxn>
                <a:cxn ang="0">
                  <a:pos x="63" y="61"/>
                </a:cxn>
                <a:cxn ang="0">
                  <a:pos x="63" y="62"/>
                </a:cxn>
                <a:cxn ang="0">
                  <a:pos x="62" y="63"/>
                </a:cxn>
                <a:cxn ang="0">
                  <a:pos x="59" y="63"/>
                </a:cxn>
                <a:cxn ang="0">
                  <a:pos x="53" y="62"/>
                </a:cxn>
                <a:cxn ang="0">
                  <a:pos x="48" y="63"/>
                </a:cxn>
                <a:cxn ang="0">
                  <a:pos x="42" y="62"/>
                </a:cxn>
                <a:cxn ang="0">
                  <a:pos x="38" y="59"/>
                </a:cxn>
                <a:cxn ang="0">
                  <a:pos x="33" y="54"/>
                </a:cxn>
                <a:cxn ang="0">
                  <a:pos x="29" y="52"/>
                </a:cxn>
                <a:cxn ang="0">
                  <a:pos x="27" y="49"/>
                </a:cxn>
                <a:cxn ang="0">
                  <a:pos x="24" y="48"/>
                </a:cxn>
                <a:cxn ang="0">
                  <a:pos x="21" y="44"/>
                </a:cxn>
                <a:cxn ang="0">
                  <a:pos x="0" y="28"/>
                </a:cxn>
                <a:cxn ang="0">
                  <a:pos x="12" y="15"/>
                </a:cxn>
                <a:cxn ang="0">
                  <a:pos x="23" y="15"/>
                </a:cxn>
                <a:cxn ang="0">
                  <a:pos x="27" y="20"/>
                </a:cxn>
                <a:cxn ang="0">
                  <a:pos x="32" y="0"/>
                </a:cxn>
              </a:cxnLst>
              <a:rect l="0" t="0" r="r" b="b"/>
              <a:pathLst>
                <a:path w="78" h="63">
                  <a:moveTo>
                    <a:pt x="32" y="0"/>
                  </a:moveTo>
                  <a:lnTo>
                    <a:pt x="69" y="0"/>
                  </a:lnTo>
                  <a:lnTo>
                    <a:pt x="73" y="2"/>
                  </a:lnTo>
                  <a:lnTo>
                    <a:pt x="76" y="2"/>
                  </a:lnTo>
                  <a:lnTo>
                    <a:pt x="78" y="12"/>
                  </a:lnTo>
                  <a:lnTo>
                    <a:pt x="67" y="27"/>
                  </a:lnTo>
                  <a:lnTo>
                    <a:pt x="64" y="52"/>
                  </a:lnTo>
                  <a:lnTo>
                    <a:pt x="64" y="58"/>
                  </a:lnTo>
                  <a:lnTo>
                    <a:pt x="63" y="61"/>
                  </a:lnTo>
                  <a:lnTo>
                    <a:pt x="63" y="62"/>
                  </a:lnTo>
                  <a:lnTo>
                    <a:pt x="62" y="63"/>
                  </a:lnTo>
                  <a:lnTo>
                    <a:pt x="59" y="63"/>
                  </a:lnTo>
                  <a:lnTo>
                    <a:pt x="53" y="62"/>
                  </a:lnTo>
                  <a:lnTo>
                    <a:pt x="48" y="63"/>
                  </a:lnTo>
                  <a:lnTo>
                    <a:pt x="42" y="62"/>
                  </a:lnTo>
                  <a:lnTo>
                    <a:pt x="38" y="59"/>
                  </a:lnTo>
                  <a:lnTo>
                    <a:pt x="33" y="54"/>
                  </a:lnTo>
                  <a:lnTo>
                    <a:pt x="29" y="52"/>
                  </a:lnTo>
                  <a:lnTo>
                    <a:pt x="27" y="49"/>
                  </a:lnTo>
                  <a:lnTo>
                    <a:pt x="24" y="48"/>
                  </a:lnTo>
                  <a:lnTo>
                    <a:pt x="21" y="44"/>
                  </a:lnTo>
                  <a:lnTo>
                    <a:pt x="0" y="28"/>
                  </a:lnTo>
                  <a:lnTo>
                    <a:pt x="12" y="15"/>
                  </a:lnTo>
                  <a:lnTo>
                    <a:pt x="23" y="15"/>
                  </a:lnTo>
                  <a:lnTo>
                    <a:pt x="27" y="2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gray">
            <a:xfrm>
              <a:off x="6680" y="1277"/>
              <a:ext cx="72" cy="43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62" y="0"/>
                </a:cxn>
                <a:cxn ang="0">
                  <a:pos x="64" y="1"/>
                </a:cxn>
                <a:cxn ang="0">
                  <a:pos x="66" y="3"/>
                </a:cxn>
                <a:cxn ang="0">
                  <a:pos x="68" y="6"/>
                </a:cxn>
                <a:cxn ang="0">
                  <a:pos x="69" y="9"/>
                </a:cxn>
                <a:cxn ang="0">
                  <a:pos x="71" y="13"/>
                </a:cxn>
                <a:cxn ang="0">
                  <a:pos x="72" y="14"/>
                </a:cxn>
                <a:cxn ang="0">
                  <a:pos x="72" y="15"/>
                </a:cxn>
                <a:cxn ang="0">
                  <a:pos x="71" y="34"/>
                </a:cxn>
                <a:cxn ang="0">
                  <a:pos x="54" y="43"/>
                </a:cxn>
                <a:cxn ang="0">
                  <a:pos x="51" y="43"/>
                </a:cxn>
                <a:cxn ang="0">
                  <a:pos x="48" y="41"/>
                </a:cxn>
                <a:cxn ang="0">
                  <a:pos x="43" y="40"/>
                </a:cxn>
                <a:cxn ang="0">
                  <a:pos x="39" y="38"/>
                </a:cxn>
                <a:cxn ang="0">
                  <a:pos x="33" y="34"/>
                </a:cxn>
                <a:cxn ang="0">
                  <a:pos x="24" y="29"/>
                </a:cxn>
                <a:cxn ang="0">
                  <a:pos x="17" y="23"/>
                </a:cxn>
                <a:cxn ang="0">
                  <a:pos x="9" y="18"/>
                </a:cxn>
                <a:cxn ang="0">
                  <a:pos x="4" y="14"/>
                </a:cxn>
                <a:cxn ang="0">
                  <a:pos x="2" y="13"/>
                </a:cxn>
                <a:cxn ang="0">
                  <a:pos x="0" y="3"/>
                </a:cxn>
                <a:cxn ang="0">
                  <a:pos x="24" y="6"/>
                </a:cxn>
                <a:cxn ang="0">
                  <a:pos x="26" y="6"/>
                </a:cxn>
                <a:cxn ang="0">
                  <a:pos x="27" y="5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6" y="3"/>
                </a:cxn>
                <a:cxn ang="0">
                  <a:pos x="38" y="3"/>
                </a:cxn>
                <a:cxn ang="0">
                  <a:pos x="41" y="1"/>
                </a:cxn>
                <a:cxn ang="0">
                  <a:pos x="47" y="0"/>
                </a:cxn>
              </a:cxnLst>
              <a:rect l="0" t="0" r="r" b="b"/>
              <a:pathLst>
                <a:path w="72" h="43">
                  <a:moveTo>
                    <a:pt x="47" y="0"/>
                  </a:moveTo>
                  <a:lnTo>
                    <a:pt x="62" y="0"/>
                  </a:lnTo>
                  <a:lnTo>
                    <a:pt x="64" y="1"/>
                  </a:lnTo>
                  <a:lnTo>
                    <a:pt x="66" y="3"/>
                  </a:lnTo>
                  <a:lnTo>
                    <a:pt x="68" y="6"/>
                  </a:lnTo>
                  <a:lnTo>
                    <a:pt x="69" y="9"/>
                  </a:lnTo>
                  <a:lnTo>
                    <a:pt x="71" y="13"/>
                  </a:lnTo>
                  <a:lnTo>
                    <a:pt x="72" y="14"/>
                  </a:lnTo>
                  <a:lnTo>
                    <a:pt x="72" y="15"/>
                  </a:lnTo>
                  <a:lnTo>
                    <a:pt x="71" y="34"/>
                  </a:lnTo>
                  <a:lnTo>
                    <a:pt x="54" y="43"/>
                  </a:lnTo>
                  <a:lnTo>
                    <a:pt x="51" y="43"/>
                  </a:lnTo>
                  <a:lnTo>
                    <a:pt x="48" y="41"/>
                  </a:lnTo>
                  <a:lnTo>
                    <a:pt x="43" y="40"/>
                  </a:lnTo>
                  <a:lnTo>
                    <a:pt x="39" y="38"/>
                  </a:lnTo>
                  <a:lnTo>
                    <a:pt x="33" y="34"/>
                  </a:lnTo>
                  <a:lnTo>
                    <a:pt x="24" y="29"/>
                  </a:lnTo>
                  <a:lnTo>
                    <a:pt x="17" y="23"/>
                  </a:lnTo>
                  <a:lnTo>
                    <a:pt x="9" y="18"/>
                  </a:lnTo>
                  <a:lnTo>
                    <a:pt x="4" y="14"/>
                  </a:lnTo>
                  <a:lnTo>
                    <a:pt x="2" y="13"/>
                  </a:lnTo>
                  <a:lnTo>
                    <a:pt x="0" y="3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33" y="4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41" y="1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5" name="Freeform 39"/>
            <p:cNvSpPr>
              <a:spLocks/>
            </p:cNvSpPr>
            <p:nvPr/>
          </p:nvSpPr>
          <p:spPr bwMode="gray">
            <a:xfrm>
              <a:off x="6577" y="1228"/>
              <a:ext cx="43" cy="35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3" y="25"/>
                </a:cxn>
                <a:cxn ang="0">
                  <a:pos x="29" y="35"/>
                </a:cxn>
                <a:cxn ang="0">
                  <a:pos x="0" y="26"/>
                </a:cxn>
                <a:cxn ang="0">
                  <a:pos x="4" y="14"/>
                </a:cxn>
                <a:cxn ang="0">
                  <a:pos x="19" y="6"/>
                </a:cxn>
                <a:cxn ang="0">
                  <a:pos x="36" y="0"/>
                </a:cxn>
              </a:cxnLst>
              <a:rect l="0" t="0" r="r" b="b"/>
              <a:pathLst>
                <a:path w="43" h="35">
                  <a:moveTo>
                    <a:pt x="36" y="0"/>
                  </a:moveTo>
                  <a:lnTo>
                    <a:pt x="43" y="25"/>
                  </a:lnTo>
                  <a:lnTo>
                    <a:pt x="29" y="35"/>
                  </a:lnTo>
                  <a:lnTo>
                    <a:pt x="0" y="26"/>
                  </a:lnTo>
                  <a:lnTo>
                    <a:pt x="4" y="14"/>
                  </a:lnTo>
                  <a:lnTo>
                    <a:pt x="19" y="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6" name="Freeform 40"/>
            <p:cNvSpPr>
              <a:spLocks/>
            </p:cNvSpPr>
            <p:nvPr/>
          </p:nvSpPr>
          <p:spPr bwMode="gray">
            <a:xfrm>
              <a:off x="6481" y="1247"/>
              <a:ext cx="193" cy="92"/>
            </a:xfrm>
            <a:custGeom>
              <a:avLst/>
              <a:gdLst/>
              <a:ahLst/>
              <a:cxnLst>
                <a:cxn ang="0">
                  <a:pos x="44" y="1"/>
                </a:cxn>
                <a:cxn ang="0">
                  <a:pos x="60" y="5"/>
                </a:cxn>
                <a:cxn ang="0">
                  <a:pos x="70" y="6"/>
                </a:cxn>
                <a:cxn ang="0">
                  <a:pos x="74" y="11"/>
                </a:cxn>
                <a:cxn ang="0">
                  <a:pos x="65" y="34"/>
                </a:cxn>
                <a:cxn ang="0">
                  <a:pos x="81" y="31"/>
                </a:cxn>
                <a:cxn ang="0">
                  <a:pos x="94" y="30"/>
                </a:cxn>
                <a:cxn ang="0">
                  <a:pos x="98" y="34"/>
                </a:cxn>
                <a:cxn ang="0">
                  <a:pos x="104" y="38"/>
                </a:cxn>
                <a:cxn ang="0">
                  <a:pos x="123" y="45"/>
                </a:cxn>
                <a:cxn ang="0">
                  <a:pos x="128" y="46"/>
                </a:cxn>
                <a:cxn ang="0">
                  <a:pos x="150" y="29"/>
                </a:cxn>
                <a:cxn ang="0">
                  <a:pos x="152" y="31"/>
                </a:cxn>
                <a:cxn ang="0">
                  <a:pos x="157" y="40"/>
                </a:cxn>
                <a:cxn ang="0">
                  <a:pos x="164" y="48"/>
                </a:cxn>
                <a:cxn ang="0">
                  <a:pos x="193" y="50"/>
                </a:cxn>
                <a:cxn ang="0">
                  <a:pos x="188" y="61"/>
                </a:cxn>
                <a:cxn ang="0">
                  <a:pos x="179" y="75"/>
                </a:cxn>
                <a:cxn ang="0">
                  <a:pos x="153" y="83"/>
                </a:cxn>
                <a:cxn ang="0">
                  <a:pos x="137" y="79"/>
                </a:cxn>
                <a:cxn ang="0">
                  <a:pos x="125" y="78"/>
                </a:cxn>
                <a:cxn ang="0">
                  <a:pos x="117" y="82"/>
                </a:cxn>
                <a:cxn ang="0">
                  <a:pos x="99" y="90"/>
                </a:cxn>
                <a:cxn ang="0">
                  <a:pos x="89" y="90"/>
                </a:cxn>
                <a:cxn ang="0">
                  <a:pos x="93" y="71"/>
                </a:cxn>
                <a:cxn ang="0">
                  <a:pos x="84" y="68"/>
                </a:cxn>
                <a:cxn ang="0">
                  <a:pos x="61" y="61"/>
                </a:cxn>
                <a:cxn ang="0">
                  <a:pos x="56" y="58"/>
                </a:cxn>
                <a:cxn ang="0">
                  <a:pos x="41" y="56"/>
                </a:cxn>
                <a:cxn ang="0">
                  <a:pos x="47" y="35"/>
                </a:cxn>
                <a:cxn ang="0">
                  <a:pos x="30" y="39"/>
                </a:cxn>
                <a:cxn ang="0">
                  <a:pos x="15" y="45"/>
                </a:cxn>
                <a:cxn ang="0">
                  <a:pos x="3" y="48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9" y="22"/>
                </a:cxn>
                <a:cxn ang="0">
                  <a:pos x="22" y="14"/>
                </a:cxn>
                <a:cxn ang="0">
                  <a:pos x="30" y="9"/>
                </a:cxn>
              </a:cxnLst>
              <a:rect l="0" t="0" r="r" b="b"/>
              <a:pathLst>
                <a:path w="193" h="92">
                  <a:moveTo>
                    <a:pt x="41" y="0"/>
                  </a:moveTo>
                  <a:lnTo>
                    <a:pt x="44" y="1"/>
                  </a:lnTo>
                  <a:lnTo>
                    <a:pt x="51" y="2"/>
                  </a:lnTo>
                  <a:lnTo>
                    <a:pt x="60" y="5"/>
                  </a:lnTo>
                  <a:lnTo>
                    <a:pt x="66" y="6"/>
                  </a:lnTo>
                  <a:lnTo>
                    <a:pt x="70" y="6"/>
                  </a:lnTo>
                  <a:lnTo>
                    <a:pt x="74" y="10"/>
                  </a:lnTo>
                  <a:lnTo>
                    <a:pt x="74" y="11"/>
                  </a:lnTo>
                  <a:lnTo>
                    <a:pt x="54" y="34"/>
                  </a:lnTo>
                  <a:lnTo>
                    <a:pt x="65" y="34"/>
                  </a:lnTo>
                  <a:lnTo>
                    <a:pt x="75" y="33"/>
                  </a:lnTo>
                  <a:lnTo>
                    <a:pt x="81" y="31"/>
                  </a:lnTo>
                  <a:lnTo>
                    <a:pt x="85" y="30"/>
                  </a:lnTo>
                  <a:lnTo>
                    <a:pt x="94" y="30"/>
                  </a:lnTo>
                  <a:lnTo>
                    <a:pt x="96" y="31"/>
                  </a:lnTo>
                  <a:lnTo>
                    <a:pt x="98" y="34"/>
                  </a:lnTo>
                  <a:lnTo>
                    <a:pt x="101" y="35"/>
                  </a:lnTo>
                  <a:lnTo>
                    <a:pt x="104" y="38"/>
                  </a:lnTo>
                  <a:lnTo>
                    <a:pt x="111" y="41"/>
                  </a:lnTo>
                  <a:lnTo>
                    <a:pt x="123" y="45"/>
                  </a:lnTo>
                  <a:lnTo>
                    <a:pt x="125" y="46"/>
                  </a:lnTo>
                  <a:lnTo>
                    <a:pt x="128" y="46"/>
                  </a:lnTo>
                  <a:lnTo>
                    <a:pt x="138" y="35"/>
                  </a:lnTo>
                  <a:lnTo>
                    <a:pt x="150" y="29"/>
                  </a:lnTo>
                  <a:lnTo>
                    <a:pt x="150" y="30"/>
                  </a:lnTo>
                  <a:lnTo>
                    <a:pt x="152" y="31"/>
                  </a:lnTo>
                  <a:lnTo>
                    <a:pt x="154" y="36"/>
                  </a:lnTo>
                  <a:lnTo>
                    <a:pt x="157" y="40"/>
                  </a:lnTo>
                  <a:lnTo>
                    <a:pt x="159" y="45"/>
                  </a:lnTo>
                  <a:lnTo>
                    <a:pt x="164" y="48"/>
                  </a:lnTo>
                  <a:lnTo>
                    <a:pt x="192" y="48"/>
                  </a:lnTo>
                  <a:lnTo>
                    <a:pt x="193" y="50"/>
                  </a:lnTo>
                  <a:lnTo>
                    <a:pt x="191" y="55"/>
                  </a:lnTo>
                  <a:lnTo>
                    <a:pt x="188" y="61"/>
                  </a:lnTo>
                  <a:lnTo>
                    <a:pt x="183" y="69"/>
                  </a:lnTo>
                  <a:lnTo>
                    <a:pt x="179" y="75"/>
                  </a:lnTo>
                  <a:lnTo>
                    <a:pt x="176" y="83"/>
                  </a:lnTo>
                  <a:lnTo>
                    <a:pt x="153" y="83"/>
                  </a:lnTo>
                  <a:lnTo>
                    <a:pt x="145" y="82"/>
                  </a:lnTo>
                  <a:lnTo>
                    <a:pt x="137" y="79"/>
                  </a:lnTo>
                  <a:lnTo>
                    <a:pt x="129" y="78"/>
                  </a:lnTo>
                  <a:lnTo>
                    <a:pt x="125" y="78"/>
                  </a:lnTo>
                  <a:lnTo>
                    <a:pt x="124" y="79"/>
                  </a:lnTo>
                  <a:lnTo>
                    <a:pt x="117" y="82"/>
                  </a:lnTo>
                  <a:lnTo>
                    <a:pt x="106" y="85"/>
                  </a:lnTo>
                  <a:lnTo>
                    <a:pt x="99" y="90"/>
                  </a:lnTo>
                  <a:lnTo>
                    <a:pt x="93" y="92"/>
                  </a:lnTo>
                  <a:lnTo>
                    <a:pt x="89" y="90"/>
                  </a:lnTo>
                  <a:lnTo>
                    <a:pt x="85" y="87"/>
                  </a:lnTo>
                  <a:lnTo>
                    <a:pt x="93" y="71"/>
                  </a:lnTo>
                  <a:lnTo>
                    <a:pt x="86" y="68"/>
                  </a:lnTo>
                  <a:lnTo>
                    <a:pt x="84" y="68"/>
                  </a:lnTo>
                  <a:lnTo>
                    <a:pt x="76" y="66"/>
                  </a:lnTo>
                  <a:lnTo>
                    <a:pt x="61" y="61"/>
                  </a:lnTo>
                  <a:lnTo>
                    <a:pt x="57" y="59"/>
                  </a:lnTo>
                  <a:lnTo>
                    <a:pt x="56" y="58"/>
                  </a:lnTo>
                  <a:lnTo>
                    <a:pt x="54" y="56"/>
                  </a:lnTo>
                  <a:lnTo>
                    <a:pt x="41" y="56"/>
                  </a:lnTo>
                  <a:lnTo>
                    <a:pt x="40" y="49"/>
                  </a:lnTo>
                  <a:lnTo>
                    <a:pt x="47" y="35"/>
                  </a:lnTo>
                  <a:lnTo>
                    <a:pt x="41" y="30"/>
                  </a:lnTo>
                  <a:lnTo>
                    <a:pt x="30" y="39"/>
                  </a:lnTo>
                  <a:lnTo>
                    <a:pt x="22" y="43"/>
                  </a:lnTo>
                  <a:lnTo>
                    <a:pt x="15" y="45"/>
                  </a:lnTo>
                  <a:lnTo>
                    <a:pt x="9" y="48"/>
                  </a:lnTo>
                  <a:lnTo>
                    <a:pt x="3" y="48"/>
                  </a:lnTo>
                  <a:lnTo>
                    <a:pt x="2" y="46"/>
                  </a:lnTo>
                  <a:lnTo>
                    <a:pt x="0" y="41"/>
                  </a:lnTo>
                  <a:lnTo>
                    <a:pt x="0" y="35"/>
                  </a:lnTo>
                  <a:lnTo>
                    <a:pt x="1" y="33"/>
                  </a:lnTo>
                  <a:lnTo>
                    <a:pt x="1" y="30"/>
                  </a:lnTo>
                  <a:lnTo>
                    <a:pt x="9" y="22"/>
                  </a:lnTo>
                  <a:lnTo>
                    <a:pt x="16" y="17"/>
                  </a:lnTo>
                  <a:lnTo>
                    <a:pt x="22" y="14"/>
                  </a:lnTo>
                  <a:lnTo>
                    <a:pt x="27" y="10"/>
                  </a:lnTo>
                  <a:lnTo>
                    <a:pt x="30" y="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7" name="Freeform 41"/>
            <p:cNvSpPr>
              <a:spLocks/>
            </p:cNvSpPr>
            <p:nvPr/>
          </p:nvSpPr>
          <p:spPr bwMode="gray">
            <a:xfrm>
              <a:off x="6400" y="1317"/>
              <a:ext cx="141" cy="83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74" y="0"/>
                </a:cxn>
                <a:cxn ang="0">
                  <a:pos x="82" y="1"/>
                </a:cxn>
                <a:cxn ang="0">
                  <a:pos x="92" y="3"/>
                </a:cxn>
                <a:cxn ang="0">
                  <a:pos x="102" y="3"/>
                </a:cxn>
                <a:cxn ang="0">
                  <a:pos x="112" y="4"/>
                </a:cxn>
                <a:cxn ang="0">
                  <a:pos x="117" y="5"/>
                </a:cxn>
                <a:cxn ang="0">
                  <a:pos x="120" y="5"/>
                </a:cxn>
                <a:cxn ang="0">
                  <a:pos x="122" y="6"/>
                </a:cxn>
                <a:cxn ang="0">
                  <a:pos x="123" y="9"/>
                </a:cxn>
                <a:cxn ang="0">
                  <a:pos x="125" y="10"/>
                </a:cxn>
                <a:cxn ang="0">
                  <a:pos x="125" y="14"/>
                </a:cxn>
                <a:cxn ang="0">
                  <a:pos x="130" y="19"/>
                </a:cxn>
                <a:cxn ang="0">
                  <a:pos x="131" y="22"/>
                </a:cxn>
                <a:cxn ang="0">
                  <a:pos x="133" y="24"/>
                </a:cxn>
                <a:cxn ang="0">
                  <a:pos x="136" y="28"/>
                </a:cxn>
                <a:cxn ang="0">
                  <a:pos x="138" y="30"/>
                </a:cxn>
                <a:cxn ang="0">
                  <a:pos x="140" y="33"/>
                </a:cxn>
                <a:cxn ang="0">
                  <a:pos x="141" y="34"/>
                </a:cxn>
                <a:cxn ang="0">
                  <a:pos x="141" y="37"/>
                </a:cxn>
                <a:cxn ang="0">
                  <a:pos x="140" y="39"/>
                </a:cxn>
                <a:cxn ang="0">
                  <a:pos x="138" y="40"/>
                </a:cxn>
                <a:cxn ang="0">
                  <a:pos x="136" y="42"/>
                </a:cxn>
                <a:cxn ang="0">
                  <a:pos x="133" y="44"/>
                </a:cxn>
                <a:cxn ang="0">
                  <a:pos x="130" y="45"/>
                </a:cxn>
                <a:cxn ang="0">
                  <a:pos x="116" y="45"/>
                </a:cxn>
                <a:cxn ang="0">
                  <a:pos x="115" y="47"/>
                </a:cxn>
                <a:cxn ang="0">
                  <a:pos x="113" y="47"/>
                </a:cxn>
                <a:cxn ang="0">
                  <a:pos x="111" y="49"/>
                </a:cxn>
                <a:cxn ang="0">
                  <a:pos x="110" y="52"/>
                </a:cxn>
                <a:cxn ang="0">
                  <a:pos x="106" y="55"/>
                </a:cxn>
                <a:cxn ang="0">
                  <a:pos x="98" y="60"/>
                </a:cxn>
                <a:cxn ang="0">
                  <a:pos x="91" y="68"/>
                </a:cxn>
                <a:cxn ang="0">
                  <a:pos x="83" y="74"/>
                </a:cxn>
                <a:cxn ang="0">
                  <a:pos x="78" y="79"/>
                </a:cxn>
                <a:cxn ang="0">
                  <a:pos x="73" y="83"/>
                </a:cxn>
                <a:cxn ang="0">
                  <a:pos x="69" y="82"/>
                </a:cxn>
                <a:cxn ang="0">
                  <a:pos x="58" y="71"/>
                </a:cxn>
                <a:cxn ang="0">
                  <a:pos x="51" y="66"/>
                </a:cxn>
                <a:cxn ang="0">
                  <a:pos x="44" y="63"/>
                </a:cxn>
                <a:cxn ang="0">
                  <a:pos x="34" y="63"/>
                </a:cxn>
                <a:cxn ang="0">
                  <a:pos x="29" y="60"/>
                </a:cxn>
                <a:cxn ang="0">
                  <a:pos x="20" y="57"/>
                </a:cxn>
                <a:cxn ang="0">
                  <a:pos x="10" y="53"/>
                </a:cxn>
                <a:cxn ang="0">
                  <a:pos x="3" y="48"/>
                </a:cxn>
                <a:cxn ang="0">
                  <a:pos x="0" y="44"/>
                </a:cxn>
                <a:cxn ang="0">
                  <a:pos x="4" y="43"/>
                </a:cxn>
                <a:cxn ang="0">
                  <a:pos x="12" y="42"/>
                </a:cxn>
                <a:cxn ang="0">
                  <a:pos x="30" y="42"/>
                </a:cxn>
                <a:cxn ang="0">
                  <a:pos x="36" y="40"/>
                </a:cxn>
                <a:cxn ang="0">
                  <a:pos x="39" y="35"/>
                </a:cxn>
                <a:cxn ang="0">
                  <a:pos x="43" y="28"/>
                </a:cxn>
                <a:cxn ang="0">
                  <a:pos x="46" y="18"/>
                </a:cxn>
                <a:cxn ang="0">
                  <a:pos x="49" y="6"/>
                </a:cxn>
                <a:cxn ang="0">
                  <a:pos x="72" y="0"/>
                </a:cxn>
              </a:cxnLst>
              <a:rect l="0" t="0" r="r" b="b"/>
              <a:pathLst>
                <a:path w="141" h="83">
                  <a:moveTo>
                    <a:pt x="72" y="0"/>
                  </a:moveTo>
                  <a:lnTo>
                    <a:pt x="74" y="0"/>
                  </a:lnTo>
                  <a:lnTo>
                    <a:pt x="82" y="1"/>
                  </a:lnTo>
                  <a:lnTo>
                    <a:pt x="92" y="3"/>
                  </a:lnTo>
                  <a:lnTo>
                    <a:pt x="102" y="3"/>
                  </a:lnTo>
                  <a:lnTo>
                    <a:pt x="112" y="4"/>
                  </a:lnTo>
                  <a:lnTo>
                    <a:pt x="117" y="5"/>
                  </a:lnTo>
                  <a:lnTo>
                    <a:pt x="120" y="5"/>
                  </a:lnTo>
                  <a:lnTo>
                    <a:pt x="122" y="6"/>
                  </a:lnTo>
                  <a:lnTo>
                    <a:pt x="123" y="9"/>
                  </a:lnTo>
                  <a:lnTo>
                    <a:pt x="125" y="10"/>
                  </a:lnTo>
                  <a:lnTo>
                    <a:pt x="125" y="14"/>
                  </a:lnTo>
                  <a:lnTo>
                    <a:pt x="130" y="19"/>
                  </a:lnTo>
                  <a:lnTo>
                    <a:pt x="131" y="22"/>
                  </a:lnTo>
                  <a:lnTo>
                    <a:pt x="133" y="24"/>
                  </a:lnTo>
                  <a:lnTo>
                    <a:pt x="136" y="28"/>
                  </a:lnTo>
                  <a:lnTo>
                    <a:pt x="138" y="30"/>
                  </a:lnTo>
                  <a:lnTo>
                    <a:pt x="140" y="33"/>
                  </a:lnTo>
                  <a:lnTo>
                    <a:pt x="141" y="34"/>
                  </a:lnTo>
                  <a:lnTo>
                    <a:pt x="141" y="37"/>
                  </a:lnTo>
                  <a:lnTo>
                    <a:pt x="140" y="39"/>
                  </a:lnTo>
                  <a:lnTo>
                    <a:pt x="138" y="40"/>
                  </a:lnTo>
                  <a:lnTo>
                    <a:pt x="136" y="42"/>
                  </a:lnTo>
                  <a:lnTo>
                    <a:pt x="133" y="44"/>
                  </a:lnTo>
                  <a:lnTo>
                    <a:pt x="130" y="45"/>
                  </a:lnTo>
                  <a:lnTo>
                    <a:pt x="116" y="45"/>
                  </a:lnTo>
                  <a:lnTo>
                    <a:pt x="115" y="47"/>
                  </a:lnTo>
                  <a:lnTo>
                    <a:pt x="113" y="47"/>
                  </a:lnTo>
                  <a:lnTo>
                    <a:pt x="111" y="49"/>
                  </a:lnTo>
                  <a:lnTo>
                    <a:pt x="110" y="52"/>
                  </a:lnTo>
                  <a:lnTo>
                    <a:pt x="106" y="55"/>
                  </a:lnTo>
                  <a:lnTo>
                    <a:pt x="98" y="60"/>
                  </a:lnTo>
                  <a:lnTo>
                    <a:pt x="91" y="68"/>
                  </a:lnTo>
                  <a:lnTo>
                    <a:pt x="83" y="74"/>
                  </a:lnTo>
                  <a:lnTo>
                    <a:pt x="78" y="79"/>
                  </a:lnTo>
                  <a:lnTo>
                    <a:pt x="73" y="83"/>
                  </a:lnTo>
                  <a:lnTo>
                    <a:pt x="69" y="82"/>
                  </a:lnTo>
                  <a:lnTo>
                    <a:pt x="58" y="71"/>
                  </a:lnTo>
                  <a:lnTo>
                    <a:pt x="51" y="66"/>
                  </a:lnTo>
                  <a:lnTo>
                    <a:pt x="44" y="63"/>
                  </a:lnTo>
                  <a:lnTo>
                    <a:pt x="34" y="63"/>
                  </a:lnTo>
                  <a:lnTo>
                    <a:pt x="29" y="60"/>
                  </a:lnTo>
                  <a:lnTo>
                    <a:pt x="20" y="57"/>
                  </a:lnTo>
                  <a:lnTo>
                    <a:pt x="10" y="53"/>
                  </a:lnTo>
                  <a:lnTo>
                    <a:pt x="3" y="48"/>
                  </a:lnTo>
                  <a:lnTo>
                    <a:pt x="0" y="44"/>
                  </a:lnTo>
                  <a:lnTo>
                    <a:pt x="4" y="43"/>
                  </a:lnTo>
                  <a:lnTo>
                    <a:pt x="12" y="42"/>
                  </a:lnTo>
                  <a:lnTo>
                    <a:pt x="30" y="42"/>
                  </a:lnTo>
                  <a:lnTo>
                    <a:pt x="36" y="40"/>
                  </a:lnTo>
                  <a:lnTo>
                    <a:pt x="39" y="35"/>
                  </a:lnTo>
                  <a:lnTo>
                    <a:pt x="43" y="28"/>
                  </a:lnTo>
                  <a:lnTo>
                    <a:pt x="46" y="18"/>
                  </a:lnTo>
                  <a:lnTo>
                    <a:pt x="49" y="6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8" name="Freeform 42"/>
            <p:cNvSpPr>
              <a:spLocks/>
            </p:cNvSpPr>
            <p:nvPr/>
          </p:nvSpPr>
          <p:spPr bwMode="gray">
            <a:xfrm>
              <a:off x="6518" y="1341"/>
              <a:ext cx="184" cy="112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61" y="11"/>
                </a:cxn>
                <a:cxn ang="0">
                  <a:pos x="150" y="23"/>
                </a:cxn>
                <a:cxn ang="0">
                  <a:pos x="150" y="31"/>
                </a:cxn>
                <a:cxn ang="0">
                  <a:pos x="151" y="33"/>
                </a:cxn>
                <a:cxn ang="0">
                  <a:pos x="157" y="62"/>
                </a:cxn>
                <a:cxn ang="0">
                  <a:pos x="184" y="97"/>
                </a:cxn>
                <a:cxn ang="0">
                  <a:pos x="182" y="112"/>
                </a:cxn>
                <a:cxn ang="0">
                  <a:pos x="155" y="112"/>
                </a:cxn>
                <a:cxn ang="0">
                  <a:pos x="146" y="109"/>
                </a:cxn>
                <a:cxn ang="0">
                  <a:pos x="140" y="108"/>
                </a:cxn>
                <a:cxn ang="0">
                  <a:pos x="136" y="108"/>
                </a:cxn>
                <a:cxn ang="0">
                  <a:pos x="134" y="104"/>
                </a:cxn>
                <a:cxn ang="0">
                  <a:pos x="116" y="106"/>
                </a:cxn>
                <a:cxn ang="0">
                  <a:pos x="85" y="111"/>
                </a:cxn>
                <a:cxn ang="0">
                  <a:pos x="62" y="107"/>
                </a:cxn>
                <a:cxn ang="0">
                  <a:pos x="61" y="107"/>
                </a:cxn>
                <a:cxn ang="0">
                  <a:pos x="59" y="106"/>
                </a:cxn>
                <a:cxn ang="0">
                  <a:pos x="57" y="106"/>
                </a:cxn>
                <a:cxn ang="0">
                  <a:pos x="53" y="104"/>
                </a:cxn>
                <a:cxn ang="0">
                  <a:pos x="48" y="102"/>
                </a:cxn>
                <a:cxn ang="0">
                  <a:pos x="46" y="99"/>
                </a:cxn>
                <a:cxn ang="0">
                  <a:pos x="44" y="97"/>
                </a:cxn>
                <a:cxn ang="0">
                  <a:pos x="43" y="93"/>
                </a:cxn>
                <a:cxn ang="0">
                  <a:pos x="43" y="90"/>
                </a:cxn>
                <a:cxn ang="0">
                  <a:pos x="46" y="85"/>
                </a:cxn>
                <a:cxn ang="0">
                  <a:pos x="44" y="84"/>
                </a:cxn>
                <a:cxn ang="0">
                  <a:pos x="43" y="84"/>
                </a:cxn>
                <a:cxn ang="0">
                  <a:pos x="42" y="83"/>
                </a:cxn>
                <a:cxn ang="0">
                  <a:pos x="39" y="82"/>
                </a:cxn>
                <a:cxn ang="0">
                  <a:pos x="34" y="77"/>
                </a:cxn>
                <a:cxn ang="0">
                  <a:pos x="28" y="72"/>
                </a:cxn>
                <a:cxn ang="0">
                  <a:pos x="22" y="68"/>
                </a:cxn>
                <a:cxn ang="0">
                  <a:pos x="18" y="67"/>
                </a:cxn>
                <a:cxn ang="0">
                  <a:pos x="15" y="64"/>
                </a:cxn>
                <a:cxn ang="0">
                  <a:pos x="12" y="63"/>
                </a:cxn>
                <a:cxn ang="0">
                  <a:pos x="9" y="60"/>
                </a:cxn>
                <a:cxn ang="0">
                  <a:pos x="4" y="58"/>
                </a:cxn>
                <a:cxn ang="0">
                  <a:pos x="3" y="55"/>
                </a:cxn>
                <a:cxn ang="0">
                  <a:pos x="0" y="49"/>
                </a:cxn>
                <a:cxn ang="0">
                  <a:pos x="0" y="38"/>
                </a:cxn>
                <a:cxn ang="0">
                  <a:pos x="44" y="26"/>
                </a:cxn>
                <a:cxn ang="0">
                  <a:pos x="47" y="25"/>
                </a:cxn>
                <a:cxn ang="0">
                  <a:pos x="52" y="24"/>
                </a:cxn>
                <a:cxn ang="0">
                  <a:pos x="67" y="19"/>
                </a:cxn>
                <a:cxn ang="0">
                  <a:pos x="72" y="19"/>
                </a:cxn>
                <a:cxn ang="0">
                  <a:pos x="74" y="20"/>
                </a:cxn>
                <a:cxn ang="0">
                  <a:pos x="74" y="21"/>
                </a:cxn>
                <a:cxn ang="0">
                  <a:pos x="76" y="23"/>
                </a:cxn>
                <a:cxn ang="0">
                  <a:pos x="76" y="25"/>
                </a:cxn>
                <a:cxn ang="0">
                  <a:pos x="97" y="31"/>
                </a:cxn>
                <a:cxn ang="0">
                  <a:pos x="115" y="31"/>
                </a:cxn>
                <a:cxn ang="0">
                  <a:pos x="122" y="14"/>
                </a:cxn>
                <a:cxn ang="0">
                  <a:pos x="137" y="0"/>
                </a:cxn>
              </a:cxnLst>
              <a:rect l="0" t="0" r="r" b="b"/>
              <a:pathLst>
                <a:path w="184" h="112">
                  <a:moveTo>
                    <a:pt x="137" y="0"/>
                  </a:moveTo>
                  <a:lnTo>
                    <a:pt x="161" y="11"/>
                  </a:lnTo>
                  <a:lnTo>
                    <a:pt x="150" y="23"/>
                  </a:lnTo>
                  <a:lnTo>
                    <a:pt x="150" y="31"/>
                  </a:lnTo>
                  <a:lnTo>
                    <a:pt x="151" y="33"/>
                  </a:lnTo>
                  <a:lnTo>
                    <a:pt x="157" y="62"/>
                  </a:lnTo>
                  <a:lnTo>
                    <a:pt x="184" y="97"/>
                  </a:lnTo>
                  <a:lnTo>
                    <a:pt x="182" y="112"/>
                  </a:lnTo>
                  <a:lnTo>
                    <a:pt x="155" y="112"/>
                  </a:lnTo>
                  <a:lnTo>
                    <a:pt x="146" y="109"/>
                  </a:lnTo>
                  <a:lnTo>
                    <a:pt x="140" y="108"/>
                  </a:lnTo>
                  <a:lnTo>
                    <a:pt x="136" y="108"/>
                  </a:lnTo>
                  <a:lnTo>
                    <a:pt x="134" y="104"/>
                  </a:lnTo>
                  <a:lnTo>
                    <a:pt x="116" y="106"/>
                  </a:lnTo>
                  <a:lnTo>
                    <a:pt x="85" y="111"/>
                  </a:lnTo>
                  <a:lnTo>
                    <a:pt x="62" y="107"/>
                  </a:lnTo>
                  <a:lnTo>
                    <a:pt x="61" y="107"/>
                  </a:lnTo>
                  <a:lnTo>
                    <a:pt x="59" y="106"/>
                  </a:lnTo>
                  <a:lnTo>
                    <a:pt x="57" y="106"/>
                  </a:lnTo>
                  <a:lnTo>
                    <a:pt x="53" y="104"/>
                  </a:lnTo>
                  <a:lnTo>
                    <a:pt x="48" y="102"/>
                  </a:lnTo>
                  <a:lnTo>
                    <a:pt x="46" y="99"/>
                  </a:lnTo>
                  <a:lnTo>
                    <a:pt x="44" y="97"/>
                  </a:lnTo>
                  <a:lnTo>
                    <a:pt x="43" y="93"/>
                  </a:lnTo>
                  <a:lnTo>
                    <a:pt x="43" y="90"/>
                  </a:lnTo>
                  <a:lnTo>
                    <a:pt x="46" y="85"/>
                  </a:lnTo>
                  <a:lnTo>
                    <a:pt x="44" y="84"/>
                  </a:lnTo>
                  <a:lnTo>
                    <a:pt x="43" y="84"/>
                  </a:lnTo>
                  <a:lnTo>
                    <a:pt x="42" y="83"/>
                  </a:lnTo>
                  <a:lnTo>
                    <a:pt x="39" y="82"/>
                  </a:lnTo>
                  <a:lnTo>
                    <a:pt x="34" y="77"/>
                  </a:lnTo>
                  <a:lnTo>
                    <a:pt x="28" y="72"/>
                  </a:lnTo>
                  <a:lnTo>
                    <a:pt x="22" y="68"/>
                  </a:lnTo>
                  <a:lnTo>
                    <a:pt x="18" y="67"/>
                  </a:lnTo>
                  <a:lnTo>
                    <a:pt x="15" y="64"/>
                  </a:lnTo>
                  <a:lnTo>
                    <a:pt x="12" y="63"/>
                  </a:lnTo>
                  <a:lnTo>
                    <a:pt x="9" y="60"/>
                  </a:lnTo>
                  <a:lnTo>
                    <a:pt x="4" y="58"/>
                  </a:lnTo>
                  <a:lnTo>
                    <a:pt x="3" y="55"/>
                  </a:lnTo>
                  <a:lnTo>
                    <a:pt x="0" y="49"/>
                  </a:lnTo>
                  <a:lnTo>
                    <a:pt x="0" y="38"/>
                  </a:lnTo>
                  <a:lnTo>
                    <a:pt x="44" y="26"/>
                  </a:lnTo>
                  <a:lnTo>
                    <a:pt x="47" y="25"/>
                  </a:lnTo>
                  <a:lnTo>
                    <a:pt x="52" y="24"/>
                  </a:lnTo>
                  <a:lnTo>
                    <a:pt x="67" y="19"/>
                  </a:lnTo>
                  <a:lnTo>
                    <a:pt x="72" y="19"/>
                  </a:lnTo>
                  <a:lnTo>
                    <a:pt x="74" y="20"/>
                  </a:lnTo>
                  <a:lnTo>
                    <a:pt x="74" y="21"/>
                  </a:lnTo>
                  <a:lnTo>
                    <a:pt x="76" y="23"/>
                  </a:lnTo>
                  <a:lnTo>
                    <a:pt x="76" y="25"/>
                  </a:lnTo>
                  <a:lnTo>
                    <a:pt x="97" y="31"/>
                  </a:lnTo>
                  <a:lnTo>
                    <a:pt x="115" y="31"/>
                  </a:lnTo>
                  <a:lnTo>
                    <a:pt x="122" y="1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39" name="Freeform 43"/>
            <p:cNvSpPr>
              <a:spLocks/>
            </p:cNvSpPr>
            <p:nvPr/>
          </p:nvSpPr>
          <p:spPr bwMode="gray">
            <a:xfrm>
              <a:off x="6885" y="1545"/>
              <a:ext cx="62" cy="6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30" y="0"/>
                </a:cxn>
                <a:cxn ang="0">
                  <a:pos x="40" y="1"/>
                </a:cxn>
                <a:cxn ang="0">
                  <a:pos x="47" y="3"/>
                </a:cxn>
                <a:cxn ang="0">
                  <a:pos x="50" y="6"/>
                </a:cxn>
                <a:cxn ang="0">
                  <a:pos x="54" y="7"/>
                </a:cxn>
                <a:cxn ang="0">
                  <a:pos x="57" y="8"/>
                </a:cxn>
                <a:cxn ang="0">
                  <a:pos x="58" y="10"/>
                </a:cxn>
                <a:cxn ang="0">
                  <a:pos x="59" y="10"/>
                </a:cxn>
                <a:cxn ang="0">
                  <a:pos x="62" y="30"/>
                </a:cxn>
                <a:cxn ang="0">
                  <a:pos x="40" y="32"/>
                </a:cxn>
                <a:cxn ang="0">
                  <a:pos x="40" y="36"/>
                </a:cxn>
                <a:cxn ang="0">
                  <a:pos x="39" y="44"/>
                </a:cxn>
                <a:cxn ang="0">
                  <a:pos x="39" y="52"/>
                </a:cxn>
                <a:cxn ang="0">
                  <a:pos x="38" y="59"/>
                </a:cxn>
                <a:cxn ang="0">
                  <a:pos x="35" y="60"/>
                </a:cxn>
                <a:cxn ang="0">
                  <a:pos x="29" y="57"/>
                </a:cxn>
                <a:cxn ang="0">
                  <a:pos x="23" y="52"/>
                </a:cxn>
                <a:cxn ang="0">
                  <a:pos x="15" y="49"/>
                </a:cxn>
                <a:cxn ang="0">
                  <a:pos x="10" y="45"/>
                </a:cxn>
                <a:cxn ang="0">
                  <a:pos x="6" y="40"/>
                </a:cxn>
                <a:cxn ang="0">
                  <a:pos x="3" y="33"/>
                </a:cxn>
                <a:cxn ang="0">
                  <a:pos x="1" y="27"/>
                </a:cxn>
                <a:cxn ang="0">
                  <a:pos x="0" y="22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3"/>
                </a:cxn>
                <a:cxn ang="0">
                  <a:pos x="5" y="11"/>
                </a:cxn>
                <a:cxn ang="0">
                  <a:pos x="18" y="0"/>
                </a:cxn>
              </a:cxnLst>
              <a:rect l="0" t="0" r="r" b="b"/>
              <a:pathLst>
                <a:path w="62" h="60">
                  <a:moveTo>
                    <a:pt x="18" y="0"/>
                  </a:moveTo>
                  <a:lnTo>
                    <a:pt x="30" y="0"/>
                  </a:lnTo>
                  <a:lnTo>
                    <a:pt x="40" y="1"/>
                  </a:lnTo>
                  <a:lnTo>
                    <a:pt x="47" y="3"/>
                  </a:lnTo>
                  <a:lnTo>
                    <a:pt x="50" y="6"/>
                  </a:lnTo>
                  <a:lnTo>
                    <a:pt x="54" y="7"/>
                  </a:lnTo>
                  <a:lnTo>
                    <a:pt x="57" y="8"/>
                  </a:lnTo>
                  <a:lnTo>
                    <a:pt x="58" y="10"/>
                  </a:lnTo>
                  <a:lnTo>
                    <a:pt x="59" y="10"/>
                  </a:lnTo>
                  <a:lnTo>
                    <a:pt x="62" y="30"/>
                  </a:lnTo>
                  <a:lnTo>
                    <a:pt x="40" y="32"/>
                  </a:lnTo>
                  <a:lnTo>
                    <a:pt x="40" y="36"/>
                  </a:lnTo>
                  <a:lnTo>
                    <a:pt x="39" y="44"/>
                  </a:lnTo>
                  <a:lnTo>
                    <a:pt x="39" y="52"/>
                  </a:lnTo>
                  <a:lnTo>
                    <a:pt x="38" y="59"/>
                  </a:lnTo>
                  <a:lnTo>
                    <a:pt x="35" y="60"/>
                  </a:lnTo>
                  <a:lnTo>
                    <a:pt x="29" y="57"/>
                  </a:lnTo>
                  <a:lnTo>
                    <a:pt x="23" y="52"/>
                  </a:lnTo>
                  <a:lnTo>
                    <a:pt x="15" y="49"/>
                  </a:lnTo>
                  <a:lnTo>
                    <a:pt x="10" y="45"/>
                  </a:lnTo>
                  <a:lnTo>
                    <a:pt x="6" y="40"/>
                  </a:lnTo>
                  <a:lnTo>
                    <a:pt x="3" y="33"/>
                  </a:lnTo>
                  <a:lnTo>
                    <a:pt x="1" y="27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0" name="Freeform 44"/>
            <p:cNvSpPr>
              <a:spLocks/>
            </p:cNvSpPr>
            <p:nvPr/>
          </p:nvSpPr>
          <p:spPr bwMode="gray">
            <a:xfrm>
              <a:off x="6803" y="1807"/>
              <a:ext cx="232" cy="119"/>
            </a:xfrm>
            <a:custGeom>
              <a:avLst/>
              <a:gdLst/>
              <a:ahLst/>
              <a:cxnLst>
                <a:cxn ang="0">
                  <a:pos x="52" y="1"/>
                </a:cxn>
                <a:cxn ang="0">
                  <a:pos x="56" y="5"/>
                </a:cxn>
                <a:cxn ang="0">
                  <a:pos x="59" y="9"/>
                </a:cxn>
                <a:cxn ang="0">
                  <a:pos x="63" y="11"/>
                </a:cxn>
                <a:cxn ang="0">
                  <a:pos x="81" y="28"/>
                </a:cxn>
                <a:cxn ang="0">
                  <a:pos x="87" y="33"/>
                </a:cxn>
                <a:cxn ang="0">
                  <a:pos x="90" y="38"/>
                </a:cxn>
                <a:cxn ang="0">
                  <a:pos x="100" y="42"/>
                </a:cxn>
                <a:cxn ang="0">
                  <a:pos x="121" y="45"/>
                </a:cxn>
                <a:cxn ang="0">
                  <a:pos x="132" y="48"/>
                </a:cxn>
                <a:cxn ang="0">
                  <a:pos x="118" y="77"/>
                </a:cxn>
                <a:cxn ang="0">
                  <a:pos x="146" y="84"/>
                </a:cxn>
                <a:cxn ang="0">
                  <a:pos x="232" y="59"/>
                </a:cxn>
                <a:cxn ang="0">
                  <a:pos x="228" y="63"/>
                </a:cxn>
                <a:cxn ang="0">
                  <a:pos x="221" y="67"/>
                </a:cxn>
                <a:cxn ang="0">
                  <a:pos x="218" y="69"/>
                </a:cxn>
                <a:cxn ang="0">
                  <a:pos x="201" y="70"/>
                </a:cxn>
                <a:cxn ang="0">
                  <a:pos x="181" y="73"/>
                </a:cxn>
                <a:cxn ang="0">
                  <a:pos x="162" y="82"/>
                </a:cxn>
                <a:cxn ang="0">
                  <a:pos x="146" y="90"/>
                </a:cxn>
                <a:cxn ang="0">
                  <a:pos x="131" y="101"/>
                </a:cxn>
                <a:cxn ang="0">
                  <a:pos x="111" y="113"/>
                </a:cxn>
                <a:cxn ang="0">
                  <a:pos x="100" y="119"/>
                </a:cxn>
                <a:cxn ang="0">
                  <a:pos x="90" y="117"/>
                </a:cxn>
                <a:cxn ang="0">
                  <a:pos x="85" y="113"/>
                </a:cxn>
                <a:cxn ang="0">
                  <a:pos x="93" y="101"/>
                </a:cxn>
                <a:cxn ang="0">
                  <a:pos x="97" y="94"/>
                </a:cxn>
                <a:cxn ang="0">
                  <a:pos x="97" y="85"/>
                </a:cxn>
                <a:cxn ang="0">
                  <a:pos x="92" y="74"/>
                </a:cxn>
                <a:cxn ang="0">
                  <a:pos x="81" y="63"/>
                </a:cxn>
                <a:cxn ang="0">
                  <a:pos x="76" y="62"/>
                </a:cxn>
                <a:cxn ang="0">
                  <a:pos x="70" y="65"/>
                </a:cxn>
                <a:cxn ang="0">
                  <a:pos x="66" y="73"/>
                </a:cxn>
                <a:cxn ang="0">
                  <a:pos x="62" y="79"/>
                </a:cxn>
                <a:cxn ang="0">
                  <a:pos x="57" y="88"/>
                </a:cxn>
                <a:cxn ang="0">
                  <a:pos x="53" y="94"/>
                </a:cxn>
                <a:cxn ang="0">
                  <a:pos x="54" y="101"/>
                </a:cxn>
                <a:cxn ang="0">
                  <a:pos x="57" y="104"/>
                </a:cxn>
                <a:cxn ang="0">
                  <a:pos x="56" y="108"/>
                </a:cxn>
                <a:cxn ang="0">
                  <a:pos x="46" y="107"/>
                </a:cxn>
                <a:cxn ang="0">
                  <a:pos x="31" y="98"/>
                </a:cxn>
                <a:cxn ang="0">
                  <a:pos x="29" y="87"/>
                </a:cxn>
                <a:cxn ang="0">
                  <a:pos x="44" y="54"/>
                </a:cxn>
                <a:cxn ang="0">
                  <a:pos x="48" y="48"/>
                </a:cxn>
                <a:cxn ang="0">
                  <a:pos x="33" y="34"/>
                </a:cxn>
                <a:cxn ang="0">
                  <a:pos x="0" y="31"/>
                </a:cxn>
                <a:cxn ang="0">
                  <a:pos x="36" y="3"/>
                </a:cxn>
              </a:cxnLst>
              <a:rect l="0" t="0" r="r" b="b"/>
              <a:pathLst>
                <a:path w="232" h="119">
                  <a:moveTo>
                    <a:pt x="48" y="0"/>
                  </a:moveTo>
                  <a:lnTo>
                    <a:pt x="52" y="1"/>
                  </a:lnTo>
                  <a:lnTo>
                    <a:pt x="53" y="4"/>
                  </a:lnTo>
                  <a:lnTo>
                    <a:pt x="56" y="5"/>
                  </a:lnTo>
                  <a:lnTo>
                    <a:pt x="57" y="8"/>
                  </a:lnTo>
                  <a:lnTo>
                    <a:pt x="59" y="9"/>
                  </a:lnTo>
                  <a:lnTo>
                    <a:pt x="62" y="9"/>
                  </a:lnTo>
                  <a:lnTo>
                    <a:pt x="63" y="11"/>
                  </a:lnTo>
                  <a:lnTo>
                    <a:pt x="75" y="23"/>
                  </a:lnTo>
                  <a:lnTo>
                    <a:pt x="81" y="28"/>
                  </a:lnTo>
                  <a:lnTo>
                    <a:pt x="85" y="31"/>
                  </a:lnTo>
                  <a:lnTo>
                    <a:pt x="87" y="33"/>
                  </a:lnTo>
                  <a:lnTo>
                    <a:pt x="87" y="35"/>
                  </a:lnTo>
                  <a:lnTo>
                    <a:pt x="90" y="38"/>
                  </a:lnTo>
                  <a:lnTo>
                    <a:pt x="95" y="40"/>
                  </a:lnTo>
                  <a:lnTo>
                    <a:pt x="100" y="42"/>
                  </a:lnTo>
                  <a:lnTo>
                    <a:pt x="110" y="43"/>
                  </a:lnTo>
                  <a:lnTo>
                    <a:pt x="121" y="45"/>
                  </a:lnTo>
                  <a:lnTo>
                    <a:pt x="129" y="47"/>
                  </a:lnTo>
                  <a:lnTo>
                    <a:pt x="132" y="48"/>
                  </a:lnTo>
                  <a:lnTo>
                    <a:pt x="127" y="63"/>
                  </a:lnTo>
                  <a:lnTo>
                    <a:pt x="118" y="77"/>
                  </a:lnTo>
                  <a:lnTo>
                    <a:pt x="117" y="87"/>
                  </a:lnTo>
                  <a:lnTo>
                    <a:pt x="146" y="84"/>
                  </a:lnTo>
                  <a:lnTo>
                    <a:pt x="174" y="72"/>
                  </a:lnTo>
                  <a:lnTo>
                    <a:pt x="232" y="59"/>
                  </a:lnTo>
                  <a:lnTo>
                    <a:pt x="229" y="60"/>
                  </a:lnTo>
                  <a:lnTo>
                    <a:pt x="228" y="63"/>
                  </a:lnTo>
                  <a:lnTo>
                    <a:pt x="225" y="64"/>
                  </a:lnTo>
                  <a:lnTo>
                    <a:pt x="221" y="67"/>
                  </a:lnTo>
                  <a:lnTo>
                    <a:pt x="220" y="68"/>
                  </a:lnTo>
                  <a:lnTo>
                    <a:pt x="218" y="69"/>
                  </a:lnTo>
                  <a:lnTo>
                    <a:pt x="213" y="70"/>
                  </a:lnTo>
                  <a:lnTo>
                    <a:pt x="201" y="70"/>
                  </a:lnTo>
                  <a:lnTo>
                    <a:pt x="190" y="72"/>
                  </a:lnTo>
                  <a:lnTo>
                    <a:pt x="181" y="73"/>
                  </a:lnTo>
                  <a:lnTo>
                    <a:pt x="178" y="73"/>
                  </a:lnTo>
                  <a:lnTo>
                    <a:pt x="162" y="82"/>
                  </a:lnTo>
                  <a:lnTo>
                    <a:pt x="149" y="89"/>
                  </a:lnTo>
                  <a:lnTo>
                    <a:pt x="146" y="90"/>
                  </a:lnTo>
                  <a:lnTo>
                    <a:pt x="140" y="96"/>
                  </a:lnTo>
                  <a:lnTo>
                    <a:pt x="131" y="101"/>
                  </a:lnTo>
                  <a:lnTo>
                    <a:pt x="121" y="108"/>
                  </a:lnTo>
                  <a:lnTo>
                    <a:pt x="111" y="113"/>
                  </a:lnTo>
                  <a:lnTo>
                    <a:pt x="103" y="118"/>
                  </a:lnTo>
                  <a:lnTo>
                    <a:pt x="100" y="119"/>
                  </a:lnTo>
                  <a:lnTo>
                    <a:pt x="97" y="119"/>
                  </a:lnTo>
                  <a:lnTo>
                    <a:pt x="90" y="117"/>
                  </a:lnTo>
                  <a:lnTo>
                    <a:pt x="87" y="114"/>
                  </a:lnTo>
                  <a:lnTo>
                    <a:pt x="85" y="113"/>
                  </a:lnTo>
                  <a:lnTo>
                    <a:pt x="83" y="111"/>
                  </a:lnTo>
                  <a:lnTo>
                    <a:pt x="93" y="101"/>
                  </a:lnTo>
                  <a:lnTo>
                    <a:pt x="96" y="97"/>
                  </a:lnTo>
                  <a:lnTo>
                    <a:pt x="97" y="94"/>
                  </a:lnTo>
                  <a:lnTo>
                    <a:pt x="98" y="90"/>
                  </a:lnTo>
                  <a:lnTo>
                    <a:pt x="97" y="85"/>
                  </a:lnTo>
                  <a:lnTo>
                    <a:pt x="95" y="80"/>
                  </a:lnTo>
                  <a:lnTo>
                    <a:pt x="92" y="74"/>
                  </a:lnTo>
                  <a:lnTo>
                    <a:pt x="88" y="67"/>
                  </a:lnTo>
                  <a:lnTo>
                    <a:pt x="81" y="63"/>
                  </a:lnTo>
                  <a:lnTo>
                    <a:pt x="78" y="63"/>
                  </a:lnTo>
                  <a:lnTo>
                    <a:pt x="76" y="62"/>
                  </a:lnTo>
                  <a:lnTo>
                    <a:pt x="73" y="62"/>
                  </a:lnTo>
                  <a:lnTo>
                    <a:pt x="70" y="65"/>
                  </a:lnTo>
                  <a:lnTo>
                    <a:pt x="68" y="69"/>
                  </a:lnTo>
                  <a:lnTo>
                    <a:pt x="66" y="73"/>
                  </a:lnTo>
                  <a:lnTo>
                    <a:pt x="63" y="75"/>
                  </a:lnTo>
                  <a:lnTo>
                    <a:pt x="62" y="79"/>
                  </a:lnTo>
                  <a:lnTo>
                    <a:pt x="59" y="84"/>
                  </a:lnTo>
                  <a:lnTo>
                    <a:pt x="57" y="88"/>
                  </a:lnTo>
                  <a:lnTo>
                    <a:pt x="56" y="90"/>
                  </a:lnTo>
                  <a:lnTo>
                    <a:pt x="53" y="94"/>
                  </a:lnTo>
                  <a:lnTo>
                    <a:pt x="53" y="98"/>
                  </a:lnTo>
                  <a:lnTo>
                    <a:pt x="54" y="101"/>
                  </a:lnTo>
                  <a:lnTo>
                    <a:pt x="56" y="102"/>
                  </a:lnTo>
                  <a:lnTo>
                    <a:pt x="57" y="104"/>
                  </a:lnTo>
                  <a:lnTo>
                    <a:pt x="57" y="107"/>
                  </a:lnTo>
                  <a:lnTo>
                    <a:pt x="56" y="108"/>
                  </a:lnTo>
                  <a:lnTo>
                    <a:pt x="53" y="108"/>
                  </a:lnTo>
                  <a:lnTo>
                    <a:pt x="46" y="107"/>
                  </a:lnTo>
                  <a:lnTo>
                    <a:pt x="38" y="103"/>
                  </a:lnTo>
                  <a:lnTo>
                    <a:pt x="31" y="98"/>
                  </a:lnTo>
                  <a:lnTo>
                    <a:pt x="28" y="93"/>
                  </a:lnTo>
                  <a:lnTo>
                    <a:pt x="29" y="87"/>
                  </a:lnTo>
                  <a:lnTo>
                    <a:pt x="34" y="69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8" y="48"/>
                  </a:lnTo>
                  <a:lnTo>
                    <a:pt x="49" y="45"/>
                  </a:lnTo>
                  <a:lnTo>
                    <a:pt x="33" y="34"/>
                  </a:lnTo>
                  <a:lnTo>
                    <a:pt x="8" y="42"/>
                  </a:lnTo>
                  <a:lnTo>
                    <a:pt x="0" y="31"/>
                  </a:lnTo>
                  <a:lnTo>
                    <a:pt x="28" y="6"/>
                  </a:lnTo>
                  <a:lnTo>
                    <a:pt x="36" y="3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1" name="Freeform 45"/>
            <p:cNvSpPr>
              <a:spLocks/>
            </p:cNvSpPr>
            <p:nvPr/>
          </p:nvSpPr>
          <p:spPr bwMode="gray">
            <a:xfrm>
              <a:off x="6874" y="2161"/>
              <a:ext cx="101" cy="50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79" y="20"/>
                </a:cxn>
                <a:cxn ang="0">
                  <a:pos x="101" y="38"/>
                </a:cxn>
                <a:cxn ang="0">
                  <a:pos x="89" y="50"/>
                </a:cxn>
                <a:cxn ang="0">
                  <a:pos x="88" y="49"/>
                </a:cxn>
                <a:cxn ang="0">
                  <a:pos x="83" y="47"/>
                </a:cxn>
                <a:cxn ang="0">
                  <a:pos x="70" y="39"/>
                </a:cxn>
                <a:cxn ang="0">
                  <a:pos x="65" y="37"/>
                </a:cxn>
                <a:cxn ang="0">
                  <a:pos x="58" y="34"/>
                </a:cxn>
                <a:cxn ang="0">
                  <a:pos x="49" y="30"/>
                </a:cxn>
                <a:cxn ang="0">
                  <a:pos x="36" y="24"/>
                </a:cxn>
                <a:cxn ang="0">
                  <a:pos x="30" y="23"/>
                </a:cxn>
                <a:cxn ang="0">
                  <a:pos x="21" y="20"/>
                </a:cxn>
                <a:cxn ang="0">
                  <a:pos x="15" y="19"/>
                </a:cxn>
                <a:cxn ang="0">
                  <a:pos x="12" y="18"/>
                </a:cxn>
                <a:cxn ang="0">
                  <a:pos x="10" y="18"/>
                </a:cxn>
                <a:cxn ang="0">
                  <a:pos x="5" y="15"/>
                </a:cxn>
                <a:cxn ang="0">
                  <a:pos x="2" y="15"/>
                </a:cxn>
                <a:cxn ang="0">
                  <a:pos x="1" y="14"/>
                </a:cxn>
                <a:cxn ang="0">
                  <a:pos x="0" y="14"/>
                </a:cxn>
                <a:cxn ang="0">
                  <a:pos x="1" y="5"/>
                </a:cxn>
                <a:cxn ang="0">
                  <a:pos x="29" y="0"/>
                </a:cxn>
              </a:cxnLst>
              <a:rect l="0" t="0" r="r" b="b"/>
              <a:pathLst>
                <a:path w="101" h="50">
                  <a:moveTo>
                    <a:pt x="29" y="0"/>
                  </a:moveTo>
                  <a:lnTo>
                    <a:pt x="79" y="20"/>
                  </a:lnTo>
                  <a:lnTo>
                    <a:pt x="101" y="38"/>
                  </a:lnTo>
                  <a:lnTo>
                    <a:pt x="89" y="50"/>
                  </a:lnTo>
                  <a:lnTo>
                    <a:pt x="88" y="49"/>
                  </a:lnTo>
                  <a:lnTo>
                    <a:pt x="83" y="47"/>
                  </a:lnTo>
                  <a:lnTo>
                    <a:pt x="70" y="39"/>
                  </a:lnTo>
                  <a:lnTo>
                    <a:pt x="65" y="37"/>
                  </a:lnTo>
                  <a:lnTo>
                    <a:pt x="58" y="34"/>
                  </a:lnTo>
                  <a:lnTo>
                    <a:pt x="49" y="30"/>
                  </a:lnTo>
                  <a:lnTo>
                    <a:pt x="36" y="24"/>
                  </a:lnTo>
                  <a:lnTo>
                    <a:pt x="30" y="23"/>
                  </a:lnTo>
                  <a:lnTo>
                    <a:pt x="21" y="20"/>
                  </a:lnTo>
                  <a:lnTo>
                    <a:pt x="15" y="19"/>
                  </a:lnTo>
                  <a:lnTo>
                    <a:pt x="12" y="18"/>
                  </a:lnTo>
                  <a:lnTo>
                    <a:pt x="10" y="18"/>
                  </a:lnTo>
                  <a:lnTo>
                    <a:pt x="5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1" y="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2" name="Freeform 46"/>
            <p:cNvSpPr>
              <a:spLocks/>
            </p:cNvSpPr>
            <p:nvPr/>
          </p:nvSpPr>
          <p:spPr bwMode="gray">
            <a:xfrm>
              <a:off x="6934" y="2107"/>
              <a:ext cx="16" cy="2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6" y="14"/>
                </a:cxn>
                <a:cxn ang="0">
                  <a:pos x="14" y="20"/>
                </a:cxn>
                <a:cxn ang="0">
                  <a:pos x="0" y="12"/>
                </a:cxn>
                <a:cxn ang="0">
                  <a:pos x="15" y="0"/>
                </a:cxn>
              </a:cxnLst>
              <a:rect l="0" t="0" r="r" b="b"/>
              <a:pathLst>
                <a:path w="16" h="20">
                  <a:moveTo>
                    <a:pt x="15" y="0"/>
                  </a:moveTo>
                  <a:lnTo>
                    <a:pt x="16" y="14"/>
                  </a:lnTo>
                  <a:lnTo>
                    <a:pt x="14" y="20"/>
                  </a:lnTo>
                  <a:lnTo>
                    <a:pt x="0" y="1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3" name="Freeform 47"/>
            <p:cNvSpPr>
              <a:spLocks/>
            </p:cNvSpPr>
            <p:nvPr/>
          </p:nvSpPr>
          <p:spPr bwMode="gray">
            <a:xfrm>
              <a:off x="6954" y="2135"/>
              <a:ext cx="45" cy="46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9" y="11"/>
                </a:cxn>
                <a:cxn ang="0">
                  <a:pos x="40" y="22"/>
                </a:cxn>
                <a:cxn ang="0">
                  <a:pos x="45" y="46"/>
                </a:cxn>
                <a:cxn ang="0">
                  <a:pos x="24" y="36"/>
                </a:cxn>
                <a:cxn ang="0">
                  <a:pos x="3" y="20"/>
                </a:cxn>
                <a:cxn ang="0">
                  <a:pos x="0" y="10"/>
                </a:cxn>
                <a:cxn ang="0">
                  <a:pos x="14" y="0"/>
                </a:cxn>
              </a:cxnLst>
              <a:rect l="0" t="0" r="r" b="b"/>
              <a:pathLst>
                <a:path w="45" h="46">
                  <a:moveTo>
                    <a:pt x="14" y="0"/>
                  </a:moveTo>
                  <a:lnTo>
                    <a:pt x="19" y="11"/>
                  </a:lnTo>
                  <a:lnTo>
                    <a:pt x="40" y="22"/>
                  </a:lnTo>
                  <a:lnTo>
                    <a:pt x="45" y="46"/>
                  </a:lnTo>
                  <a:lnTo>
                    <a:pt x="24" y="36"/>
                  </a:lnTo>
                  <a:lnTo>
                    <a:pt x="3" y="20"/>
                  </a:lnTo>
                  <a:lnTo>
                    <a:pt x="0" y="1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4" name="Freeform 48"/>
            <p:cNvSpPr>
              <a:spLocks/>
            </p:cNvSpPr>
            <p:nvPr/>
          </p:nvSpPr>
          <p:spPr bwMode="gray">
            <a:xfrm>
              <a:off x="6994" y="2193"/>
              <a:ext cx="84" cy="52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5" y="15"/>
                </a:cxn>
                <a:cxn ang="0">
                  <a:pos x="37" y="15"/>
                </a:cxn>
                <a:cxn ang="0">
                  <a:pos x="37" y="16"/>
                </a:cxn>
                <a:cxn ang="0">
                  <a:pos x="39" y="16"/>
                </a:cxn>
                <a:cxn ang="0">
                  <a:pos x="42" y="17"/>
                </a:cxn>
                <a:cxn ang="0">
                  <a:pos x="46" y="18"/>
                </a:cxn>
                <a:cxn ang="0">
                  <a:pos x="51" y="21"/>
                </a:cxn>
                <a:cxn ang="0">
                  <a:pos x="59" y="25"/>
                </a:cxn>
                <a:cxn ang="0">
                  <a:pos x="67" y="27"/>
                </a:cxn>
                <a:cxn ang="0">
                  <a:pos x="72" y="30"/>
                </a:cxn>
                <a:cxn ang="0">
                  <a:pos x="79" y="32"/>
                </a:cxn>
                <a:cxn ang="0">
                  <a:pos x="83" y="36"/>
                </a:cxn>
                <a:cxn ang="0">
                  <a:pos x="84" y="41"/>
                </a:cxn>
                <a:cxn ang="0">
                  <a:pos x="84" y="47"/>
                </a:cxn>
                <a:cxn ang="0">
                  <a:pos x="83" y="51"/>
                </a:cxn>
                <a:cxn ang="0">
                  <a:pos x="82" y="52"/>
                </a:cxn>
                <a:cxn ang="0">
                  <a:pos x="79" y="52"/>
                </a:cxn>
                <a:cxn ang="0">
                  <a:pos x="73" y="51"/>
                </a:cxn>
                <a:cxn ang="0">
                  <a:pos x="66" y="49"/>
                </a:cxn>
                <a:cxn ang="0">
                  <a:pos x="61" y="47"/>
                </a:cxn>
                <a:cxn ang="0">
                  <a:pos x="52" y="45"/>
                </a:cxn>
                <a:cxn ang="0">
                  <a:pos x="42" y="44"/>
                </a:cxn>
                <a:cxn ang="0">
                  <a:pos x="33" y="42"/>
                </a:cxn>
                <a:cxn ang="0">
                  <a:pos x="27" y="42"/>
                </a:cxn>
                <a:cxn ang="0">
                  <a:pos x="25" y="41"/>
                </a:cxn>
                <a:cxn ang="0">
                  <a:pos x="22" y="40"/>
                </a:cxn>
                <a:cxn ang="0">
                  <a:pos x="15" y="39"/>
                </a:cxn>
                <a:cxn ang="0">
                  <a:pos x="7" y="35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26"/>
                </a:cxn>
                <a:cxn ang="0">
                  <a:pos x="2" y="24"/>
                </a:cxn>
                <a:cxn ang="0">
                  <a:pos x="4" y="21"/>
                </a:cxn>
                <a:cxn ang="0">
                  <a:pos x="14" y="13"/>
                </a:cxn>
                <a:cxn ang="0">
                  <a:pos x="22" y="0"/>
                </a:cxn>
              </a:cxnLst>
              <a:rect l="0" t="0" r="r" b="b"/>
              <a:pathLst>
                <a:path w="84" h="52">
                  <a:moveTo>
                    <a:pt x="22" y="0"/>
                  </a:moveTo>
                  <a:lnTo>
                    <a:pt x="35" y="15"/>
                  </a:lnTo>
                  <a:lnTo>
                    <a:pt x="37" y="15"/>
                  </a:lnTo>
                  <a:lnTo>
                    <a:pt x="37" y="16"/>
                  </a:lnTo>
                  <a:lnTo>
                    <a:pt x="39" y="16"/>
                  </a:lnTo>
                  <a:lnTo>
                    <a:pt x="42" y="17"/>
                  </a:lnTo>
                  <a:lnTo>
                    <a:pt x="46" y="18"/>
                  </a:lnTo>
                  <a:lnTo>
                    <a:pt x="51" y="21"/>
                  </a:lnTo>
                  <a:lnTo>
                    <a:pt x="59" y="25"/>
                  </a:lnTo>
                  <a:lnTo>
                    <a:pt x="67" y="27"/>
                  </a:lnTo>
                  <a:lnTo>
                    <a:pt x="72" y="30"/>
                  </a:lnTo>
                  <a:lnTo>
                    <a:pt x="79" y="32"/>
                  </a:lnTo>
                  <a:lnTo>
                    <a:pt x="83" y="36"/>
                  </a:lnTo>
                  <a:lnTo>
                    <a:pt x="84" y="41"/>
                  </a:lnTo>
                  <a:lnTo>
                    <a:pt x="84" y="47"/>
                  </a:lnTo>
                  <a:lnTo>
                    <a:pt x="83" y="51"/>
                  </a:lnTo>
                  <a:lnTo>
                    <a:pt x="82" y="52"/>
                  </a:lnTo>
                  <a:lnTo>
                    <a:pt x="79" y="52"/>
                  </a:lnTo>
                  <a:lnTo>
                    <a:pt x="73" y="51"/>
                  </a:lnTo>
                  <a:lnTo>
                    <a:pt x="66" y="49"/>
                  </a:lnTo>
                  <a:lnTo>
                    <a:pt x="61" y="47"/>
                  </a:lnTo>
                  <a:lnTo>
                    <a:pt x="52" y="45"/>
                  </a:lnTo>
                  <a:lnTo>
                    <a:pt x="42" y="44"/>
                  </a:lnTo>
                  <a:lnTo>
                    <a:pt x="33" y="42"/>
                  </a:lnTo>
                  <a:lnTo>
                    <a:pt x="27" y="42"/>
                  </a:lnTo>
                  <a:lnTo>
                    <a:pt x="25" y="41"/>
                  </a:lnTo>
                  <a:lnTo>
                    <a:pt x="22" y="40"/>
                  </a:lnTo>
                  <a:lnTo>
                    <a:pt x="15" y="39"/>
                  </a:lnTo>
                  <a:lnTo>
                    <a:pt x="7" y="35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4" y="21"/>
                  </a:lnTo>
                  <a:lnTo>
                    <a:pt x="14" y="1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45" name="Freeform 49"/>
            <p:cNvSpPr>
              <a:spLocks/>
            </p:cNvSpPr>
            <p:nvPr/>
          </p:nvSpPr>
          <p:spPr bwMode="gray">
            <a:xfrm>
              <a:off x="6756" y="2414"/>
              <a:ext cx="17" cy="2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6" y="7"/>
                </a:cxn>
                <a:cxn ang="0">
                  <a:pos x="16" y="12"/>
                </a:cxn>
                <a:cxn ang="0">
                  <a:pos x="17" y="16"/>
                </a:cxn>
                <a:cxn ang="0">
                  <a:pos x="17" y="24"/>
                </a:cxn>
                <a:cxn ang="0">
                  <a:pos x="16" y="26"/>
                </a:cxn>
                <a:cxn ang="0">
                  <a:pos x="14" y="27"/>
                </a:cxn>
                <a:cxn ang="0">
                  <a:pos x="9" y="27"/>
                </a:cxn>
                <a:cxn ang="0">
                  <a:pos x="3" y="25"/>
                </a:cxn>
                <a:cxn ang="0">
                  <a:pos x="0" y="21"/>
                </a:cxn>
                <a:cxn ang="0">
                  <a:pos x="2" y="5"/>
                </a:cxn>
                <a:cxn ang="0">
                  <a:pos x="10" y="0"/>
                </a:cxn>
              </a:cxnLst>
              <a:rect l="0" t="0" r="r" b="b"/>
              <a:pathLst>
                <a:path w="17" h="27">
                  <a:moveTo>
                    <a:pt x="10" y="0"/>
                  </a:moveTo>
                  <a:lnTo>
                    <a:pt x="16" y="7"/>
                  </a:lnTo>
                  <a:lnTo>
                    <a:pt x="16" y="12"/>
                  </a:lnTo>
                  <a:lnTo>
                    <a:pt x="17" y="16"/>
                  </a:lnTo>
                  <a:lnTo>
                    <a:pt x="17" y="24"/>
                  </a:lnTo>
                  <a:lnTo>
                    <a:pt x="16" y="26"/>
                  </a:lnTo>
                  <a:lnTo>
                    <a:pt x="14" y="27"/>
                  </a:lnTo>
                  <a:lnTo>
                    <a:pt x="9" y="27"/>
                  </a:lnTo>
                  <a:lnTo>
                    <a:pt x="3" y="25"/>
                  </a:lnTo>
                  <a:lnTo>
                    <a:pt x="0" y="21"/>
                  </a:lnTo>
                  <a:lnTo>
                    <a:pt x="2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5092"/>
            </a:solidFill>
            <a:ln w="0">
              <a:solidFill>
                <a:srgbClr val="00509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52" name="Title 51"/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en-US" dirty="0" smtClean="0"/>
              <a:t>Thank you for your attention!</a:t>
            </a:r>
            <a:endParaRPr lang="de-DE" dirty="0"/>
          </a:p>
        </p:txBody>
      </p:sp>
      <p:pic>
        <p:nvPicPr>
          <p:cNvPr id="4098" name="Picture 2" descr="KROHNE_Logo-blue_Claim_RGB_3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687513" y="5172075"/>
            <a:ext cx="304800" cy="35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69c882bb5f7e58ec4f62862f0a24ea92b95477"/>
</p:tagLst>
</file>

<file path=ppt/theme/theme1.xml><?xml version="1.0" encoding="utf-8"?>
<a:theme xmlns:a="http://schemas.openxmlformats.org/drawingml/2006/main" name="Template__for_All_Companies,_Locations_and_Departments_-_Basic_template_for_PowerPoint__(All_Languages)">
  <a:themeElements>
    <a:clrScheme name="Krohne">
      <a:dk1>
        <a:srgbClr val="323941"/>
      </a:dk1>
      <a:lt1>
        <a:srgbClr val="FFFFFF"/>
      </a:lt1>
      <a:dk2>
        <a:srgbClr val="E85930"/>
      </a:dk2>
      <a:lt2>
        <a:srgbClr val="AAAFB4"/>
      </a:lt2>
      <a:accent1>
        <a:srgbClr val="005DA8"/>
      </a:accent1>
      <a:accent2>
        <a:srgbClr val="6D97CA"/>
      </a:accent2>
      <a:accent3>
        <a:srgbClr val="BCC9E4"/>
      </a:accent3>
      <a:accent4>
        <a:srgbClr val="D3DBED"/>
      </a:accent4>
      <a:accent5>
        <a:srgbClr val="FFFFFF"/>
      </a:accent5>
      <a:accent6>
        <a:srgbClr val="FFFFFF"/>
      </a:accent6>
      <a:hlink>
        <a:srgbClr val="BCC9E4"/>
      </a:hlink>
      <a:folHlink>
        <a:srgbClr val="D3DBED"/>
      </a:folHlink>
    </a:clrScheme>
    <a:fontScheme name="Kroh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bg2"/>
          </a:solidFill>
        </a:ln>
      </a:spPr>
      <a:bodyPr wrap="none" lIns="0" tIns="0" rIns="0" bIns="0" rtlCol="0" anchor="ctr"/>
      <a:lstStyle>
        <a:defPPr marL="177800" indent="-177800" algn="ctr">
          <a:spcAft>
            <a:spcPts val="960"/>
          </a:spcAft>
          <a:buClr>
            <a:schemeClr val="accent1"/>
          </a:buClr>
          <a:buFont typeface="Wingdings" pitchFamily="2" charset="2"/>
          <a:buChar char=""/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marL="177800" indent="-177800">
          <a:spcAft>
            <a:spcPts val="960"/>
          </a:spcAft>
          <a:buClr>
            <a:schemeClr val="accent1"/>
          </a:buClr>
          <a:buFont typeface="Wingdings" pitchFamily="2" charset="2"/>
          <a:buChar char=""/>
          <a:defRPr sz="16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Krohne">
      <a:dk1>
        <a:srgbClr val="323941"/>
      </a:dk1>
      <a:lt1>
        <a:srgbClr val="FFFFFF"/>
      </a:lt1>
      <a:dk2>
        <a:srgbClr val="AAAFB4"/>
      </a:dk2>
      <a:lt2>
        <a:srgbClr val="E85930"/>
      </a:lt2>
      <a:accent1>
        <a:srgbClr val="005DA8"/>
      </a:accent1>
      <a:accent2>
        <a:srgbClr val="6D97CA"/>
      </a:accent2>
      <a:accent3>
        <a:srgbClr val="BCC9E4"/>
      </a:accent3>
      <a:accent4>
        <a:srgbClr val="D3DBED"/>
      </a:accent4>
      <a:accent5>
        <a:srgbClr val="FFFFFF"/>
      </a:accent5>
      <a:accent6>
        <a:srgbClr val="FFFFFF"/>
      </a:accent6>
      <a:hlink>
        <a:srgbClr val="BCC9E4"/>
      </a:hlink>
      <a:folHlink>
        <a:srgbClr val="D3DBED"/>
      </a:folHlink>
    </a:clrScheme>
    <a:fontScheme name="Kroh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2"/>
          </a:solidFill>
        </a:ln>
      </a:spPr>
      <a:bodyPr wrap="none" lIns="0" tIns="0" rIns="0" bIns="0" rtlCol="0" anchor="ctr"/>
      <a:lstStyle>
        <a:defPPr marL="177800" indent="-177800" algn="ctr">
          <a:spcAft>
            <a:spcPts val="960"/>
          </a:spcAft>
          <a:buClr>
            <a:schemeClr val="accent1"/>
          </a:buClr>
          <a:buFont typeface="Wingdings" pitchFamily="2" charset="2"/>
          <a:buChar char=""/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marL="177800" indent="-177800">
          <a:spcAft>
            <a:spcPts val="960"/>
          </a:spcAft>
          <a:buClr>
            <a:schemeClr val="accent1"/>
          </a:buClr>
          <a:buFont typeface="Wingdings" pitchFamily="2" charset="2"/>
          <a:buChar char=""/>
          <a:defRPr sz="16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any_x0020_Parent xmlns="9532a5ef-6d97-47a0-a848-b0f5e5378cc1">1;#&lt;value&gt;</Company_x0020_Parent>
    <Document_x0020_Owner xmlns="9532a5ef-6d97-47a0-a848-b0f5e5378cc1">
      <UserInfo>
        <DisplayName>Hoehns, Susanne</DisplayName>
        <AccountId>1948</AccountId>
        <AccountType/>
      </UserInfo>
    </Document_x0020_Owner>
    <Location_x0020_Abbrev xmlns="9532a5ef-6d97-47a0-a848-b0f5e5378cc1">1;#&lt;value&gt;</Location_x0020_Abbrev>
    <Basic_x0020_Discipline_x0020_Parent xmlns="9532a5ef-6d97-47a0-a848-b0f5e5378cc1" xsi:nil="true"/>
    <KROHNELinkField xmlns="02282225-9bb3-4fba-bd9b-3de74046325d">
      <Url>https://sharepoint.krohne.com/Templates/Template__for_All_Companies,_Locations_and_Departments_-_Basic_template_for_PowerPoint__(All_Languages).potx</Url>
      <Description>Template  for All Companies, Locations and Departments - Basic template for PowerPoint 2007 or 2010 only (All Languages)</Description>
    </KROHNELinkField>
    <Subdepartment_x0020_Abbrev xmlns="9532a5ef-6d97-47a0-a848-b0f5e5378cc1">1;#&lt;value&gt;</Subdepartment_x0020_Abbrev>
    <KROHNEMetadataLinkField xmlns="02282225-9bb3-4fba-bd9b-3de74046325d">Template  for All Companies, Locations and Departments - Basic template for PowerPoint 2007 or 2010 only (All Languages)</KROHNEMetadataLinkField>
    <Language_x0020_Identifier xmlns="9532a5ef-6d97-47a0-a848-b0f5e5378cc1">43;#&lt;value&gt;</Language_x0020_Identifier>
    <Document_x0020_No. xmlns="9532a5ef-6d97-47a0-a848-b0f5e5378cc1" xsi:nil="true"/>
    <Revision_x0020_No. xmlns="9532a5ef-6d97-47a0-a848-b0f5e5378cc1" xsi:nil="true"/>
    <Company_x0020_Abbrev xmlns="9532a5ef-6d97-47a0-a848-b0f5e5378cc1">1;#&lt;value&gt;</Company_x0020_Abbrev>
    <ccbb6a05e6ea4cd98236ef833c18314b xmlns="9532a5ef-6d97-47a0-a848-b0f5e5378cc1">
      <Terms xmlns="http://schemas.microsoft.com/office/infopath/2007/PartnerControls">
        <TermInfo xmlns="http://schemas.microsoft.com/office/infopath/2007/PartnerControls">
          <TermName xmlns="http://schemas.microsoft.com/office/infopath/2007/PartnerControls">All Languages</TermName>
          <TermId xmlns="http://schemas.microsoft.com/office/infopath/2007/PartnerControls">c4c3f338-2c01-480e-bdf5-161ab0926c55</TermId>
        </TermInfo>
      </Terms>
    </ccbb6a05e6ea4cd98236ef833c18314b>
    <n6c0cbc8412a442cb2b3e6e67bbcf0b7 xmlns="9532a5ef-6d97-47a0-a848-b0f5e5378cc1">
      <Terms xmlns="http://schemas.microsoft.com/office/infopath/2007/PartnerControls"/>
    </n6c0cbc8412a442cb2b3e6e67bbcf0b7>
    <Document_x0020_Validity xmlns="9532a5ef-6d97-47a0-a848-b0f5e5378cc1">1</Document_x0020_Validity>
    <f22f225dca3a457e80a041ce75cdc625 xmlns="9532a5ef-6d97-47a0-a848-b0f5e5378cc1">
      <Terms xmlns="http://schemas.microsoft.com/office/infopath/2007/PartnerControls">
        <TermInfo xmlns="http://schemas.microsoft.com/office/infopath/2007/PartnerControls">
          <TermName xmlns="http://schemas.microsoft.com/office/infopath/2007/PartnerControls">All Companies, Locations and Departments</TermName>
          <TermId xmlns="http://schemas.microsoft.com/office/infopath/2007/PartnerControls">35ee73ce-c67f-4a5f-bc7d-00e49d93c581</TermId>
        </TermInfo>
      </Terms>
    </f22f225dca3a457e80a041ce75cdc625>
    <Next_x0020_Document_x0020_Validation xmlns="9532a5ef-6d97-47a0-a848-b0f5e5378cc1">2016-06-14T22:00:00+00:00</Next_x0020_Document_x0020_Validation>
    <ebc5ebefbde64c8089f5db950483a723 xmlns="9532a5ef-6d97-47a0-a848-b0f5e5378cc1">
      <Terms xmlns="http://schemas.microsoft.com/office/infopath/2007/PartnerControls"/>
    </ebc5ebefbde64c8089f5db950483a723>
    <TaxCatchAll xmlns="9532a5ef-6d97-47a0-a848-b0f5e5378cc1">
      <Value>537</Value>
      <Value>732</Value>
    </TaxCatchAll>
    <KROHNERecentName xmlns="02282225-9bb3-4fba-bd9b-3de74046325d">2007_2010_KROHNE_Template_01.potx</KROHNERecentName>
    <Document_x0020_Title xmlns="9532a5ef-6d97-47a0-a848-b0f5e5378cc1">Basic template for PowerPoint 2007 or 2010 only </Document_x0020_Title>
    <Department_x0020_Abbrev xmlns="9532a5ef-6d97-47a0-a848-b0f5e5378cc1">1;#&lt;value&gt;</Department_x0020_Abbrev>
    <Basic_x0020_Discipline xmlns="9532a5ef-6d97-47a0-a848-b0f5e5378cc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" ma:contentTypeID="0x0101007BDCE6BFF43B6948946D0D8F07F899300800B7DF7EC71E819E4A9BBC662D68707369" ma:contentTypeVersion="27" ma:contentTypeDescription="Upload a Template" ma:contentTypeScope="" ma:versionID="c84163b4f328e06bb9e54271a836162d">
  <xsd:schema xmlns:xsd="http://www.w3.org/2001/XMLSchema" xmlns:xs="http://www.w3.org/2001/XMLSchema" xmlns:p="http://schemas.microsoft.com/office/2006/metadata/properties" xmlns:ns2="9532a5ef-6d97-47a0-a848-b0f5e5378cc1" xmlns:ns3="02282225-9bb3-4fba-bd9b-3de74046325d" targetNamespace="http://schemas.microsoft.com/office/2006/metadata/properties" ma:root="true" ma:fieldsID="f1f7e15f67d529f2b3ae435cb5d0d43f" ns2:_="" ns3:_="">
    <xsd:import namespace="9532a5ef-6d97-47a0-a848-b0f5e5378cc1"/>
    <xsd:import namespace="02282225-9bb3-4fba-bd9b-3de74046325d"/>
    <xsd:element name="properties">
      <xsd:complexType>
        <xsd:sequence>
          <xsd:element name="documentManagement">
            <xsd:complexType>
              <xsd:all>
                <xsd:element ref="ns2:Document_x0020_No." minOccurs="0"/>
                <xsd:element ref="ns2:Document_x0020_Title"/>
                <xsd:element ref="ns2:Revision_x0020_No." minOccurs="0"/>
                <xsd:element ref="ns2:Company_x0020_Parent" minOccurs="0"/>
                <xsd:element ref="ns2:Company_x0020_Abbrev" minOccurs="0"/>
                <xsd:element ref="ns2:Location_x0020_Abbrev" minOccurs="0"/>
                <xsd:element ref="ns2:Department_x0020_Abbrev" minOccurs="0"/>
                <xsd:element ref="ns2:Subdepartment_x0020_Abbrev" minOccurs="0"/>
                <xsd:element ref="ns2:Basic_x0020_Discipline_x0020_Parent" minOccurs="0"/>
                <xsd:element ref="ns2:Basic_x0020_Discipline" minOccurs="0"/>
                <xsd:element ref="ns2:Language_x0020_Identifier" minOccurs="0"/>
                <xsd:element ref="ns2:Document_x0020_Owner" minOccurs="0"/>
                <xsd:element ref="ns2:Next_x0020_Document_x0020_Validation" minOccurs="0"/>
                <xsd:element ref="ns2:Document_x0020_Validity" minOccurs="0"/>
                <xsd:element ref="ns2:Language_x0020_Identifier_x003a_Language_x0020_Code_x0020__x0028_3_x0020_Chars_x0029_" minOccurs="0"/>
                <xsd:element ref="ns2:Language_x0020_Identifier_x003a_Language_x0020_Code_x0020__x0028_2_x0020_Chars_x0029_" minOccurs="0"/>
                <xsd:element ref="ns2:ebc5ebefbde64c8089f5db950483a723" minOccurs="0"/>
                <xsd:element ref="ns2:TaxCatchAll" minOccurs="0"/>
                <xsd:element ref="ns2:f22f225dca3a457e80a041ce75cdc625" minOccurs="0"/>
                <xsd:element ref="ns2:n6c0cbc8412a442cb2b3e6e67bbcf0b7" minOccurs="0"/>
                <xsd:element ref="ns2:TaxCatchAllLabel" minOccurs="0"/>
                <xsd:element ref="ns2:ccbb6a05e6ea4cd98236ef833c18314b" minOccurs="0"/>
                <xsd:element ref="ns3:KROHNELinkField" minOccurs="0"/>
                <xsd:element ref="ns3:KROHNERecentName" minOccurs="0"/>
                <xsd:element ref="ns3:KROHNEMetadataLink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32a5ef-6d97-47a0-a848-b0f5e5378cc1" elementFormDefault="qualified">
    <xsd:import namespace="http://schemas.microsoft.com/office/2006/documentManagement/types"/>
    <xsd:import namespace="http://schemas.microsoft.com/office/infopath/2007/PartnerControls"/>
    <xsd:element name="Document_x0020_No." ma:index="2" nillable="true" ma:displayName="Document No." ma:description="Please enter the Document No." ma:internalName="Document_x0020_No_x002e_">
      <xsd:simpleType>
        <xsd:restriction base="dms:Text">
          <xsd:maxLength value="50"/>
        </xsd:restriction>
      </xsd:simpleType>
    </xsd:element>
    <xsd:element name="Document_x0020_Title" ma:index="3" ma:displayName="Document Title" ma:description="Please enter the title of this document." ma:internalName="Document_x0020_Title" ma:readOnly="false">
      <xsd:simpleType>
        <xsd:restriction base="dms:Text">
          <xsd:maxLength value="100"/>
        </xsd:restriction>
      </xsd:simpleType>
    </xsd:element>
    <xsd:element name="Revision_x0020_No." ma:index="4" nillable="true" ma:displayName="Revision No." ma:description="Please enter the revision number of this document, if mentioned." ma:internalName="Revision_x0020_No_x002e_">
      <xsd:simpleType>
        <xsd:restriction base="dms:Text">
          <xsd:maxLength value="255"/>
        </xsd:restriction>
      </xsd:simpleType>
    </xsd:element>
    <xsd:element name="Company_x0020_Parent" ma:index="6" nillable="true" ma:displayName="Company Parent" ma:list="{55923a76-0aa8-41f8-8de7-a1df47817f6b}" ma:internalName="Company_x0020_Parent" ma:showField="Title" ma:web="9532a5ef-6d97-47a0-a848-b0f5e5378cc1">
      <xsd:simpleType>
        <xsd:restriction base="dms:Unknown"/>
      </xsd:simpleType>
    </xsd:element>
    <xsd:element name="Company_x0020_Abbrev" ma:index="7" nillable="true" ma:displayName="Company Abbrev" ma:list="{6f6f84d9-fcac-4077-8c04-f812d43133ea}" ma:internalName="Company_x0020_Abbrev" ma:showField="Title" ma:web="9532a5ef-6d97-47a0-a848-b0f5e5378cc1">
      <xsd:simpleType>
        <xsd:restriction base="dms:Unknown"/>
      </xsd:simpleType>
    </xsd:element>
    <xsd:element name="Location_x0020_Abbrev" ma:index="8" nillable="true" ma:displayName="Location Abbrev" ma:list="{61238631-b77d-4d82-b198-fff3870809bb}" ma:internalName="Location_x0020_Abbrev" ma:showField="Title" ma:web="9532a5ef-6d97-47a0-a848-b0f5e5378cc1">
      <xsd:simpleType>
        <xsd:restriction base="dms:Unknown"/>
      </xsd:simpleType>
    </xsd:element>
    <xsd:element name="Department_x0020_Abbrev" ma:index="9" nillable="true" ma:displayName="Department Abbrev" ma:list="{06cc2817-aee6-495d-a9b4-eda6f3743794}" ma:internalName="Department_x0020_Abbrev" ma:showField="Title" ma:web="9532a5ef-6d97-47a0-a848-b0f5e5378cc1">
      <xsd:simpleType>
        <xsd:restriction base="dms:Unknown"/>
      </xsd:simpleType>
    </xsd:element>
    <xsd:element name="Subdepartment_x0020_Abbrev" ma:index="10" nillable="true" ma:displayName="Subdepartment Abbrev" ma:list="{a2d86480-5a9a-4e0f-942e-e39127e4ae12}" ma:internalName="Subdepartment_x0020_Abbrev" ma:showField="Title" ma:web="9532a5ef-6d97-47a0-a848-b0f5e5378cc1">
      <xsd:simpleType>
        <xsd:restriction base="dms:Unknown"/>
      </xsd:simpleType>
    </xsd:element>
    <xsd:element name="Basic_x0020_Discipline_x0020_Parent" ma:index="12" nillable="true" ma:displayName="Basic Discipline Parent" ma:list="{ea2b2d28-b306-42cf-bf5c-13309d45573a}" ma:internalName="Basic_x0020_Discipline_x0020_Parent" ma:showField="Title" ma:web="9532a5ef-6d97-47a0-a848-b0f5e5378cc1">
      <xsd:simpleType>
        <xsd:restriction base="dms:Unknown"/>
      </xsd:simpleType>
    </xsd:element>
    <xsd:element name="Basic_x0020_Discipline" ma:index="13" nillable="true" ma:displayName="Basic Discipline" ma:list="{667069fb-ffda-4a8d-844e-9911211b9490}" ma:internalName="Basic_x0020_Discipline" ma:showField="Title" ma:web="9532a5ef-6d97-47a0-a848-b0f5e5378cc1">
      <xsd:simpleType>
        <xsd:restriction base="dms:Unknown"/>
      </xsd:simpleType>
    </xsd:element>
    <xsd:element name="Language_x0020_Identifier" ma:index="15" nillable="true" ma:displayName="Language Identifier" ma:list="{16d1c286-de8c-4f4a-af3b-e147da3548ff}" ma:internalName="Language_x0020_Identifier" ma:showField="Title" ma:web="9532a5ef-6d97-47a0-a848-b0f5e5378cc1">
      <xsd:simpleType>
        <xsd:restriction base="dms:Unknown"/>
      </xsd:simpleType>
    </xsd:element>
    <xsd:element name="Document_x0020_Owner" ma:index="17" nillable="true" ma:displayName="Document Owner" ma:description="Please define the person that is responsible for the content of the document you are currently processing and should review the content at the &quot;Next Document Validation&quot; date." ma:indexed="true" ma:list="UserInfo" ma:SharePointGroup="0" ma:internalName="Document_x0020_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Next_x0020_Document_x0020_Validation" ma:index="18" nillable="true" ma:displayName="Next Document Validation" ma:description="Please specify when this document should get reviewed next time. Value must be a future data with at least 7 days and max. 10 years from today on." ma:format="DateOnly" ma:indexed="true" ma:internalName="Next_x0020_Document_x0020_Validation">
      <xsd:simpleType>
        <xsd:restriction base="dms:DateTime"/>
      </xsd:simpleType>
    </xsd:element>
    <xsd:element name="Document_x0020_Validity" ma:index="19" nillable="true" ma:displayName="Document Validity" ma:description="The value for this field is set automatically according to the value of the Next Document Validation field and the current date." ma:list="{01f2c94f-9f9f-41f4-a268-0abb839806f9}" ma:internalName="Document_x0020_Validity" ma:showField="Title" ma:web="9532a5ef-6d97-47a0-a848-b0f5e5378cc1">
      <xsd:simpleType>
        <xsd:restriction base="dms:Unknown"/>
      </xsd:simpleType>
    </xsd:element>
    <xsd:element name="Language_x0020_Identifier_x003a_Language_x0020_Code_x0020__x0028_3_x0020_Chars_x0029_" ma:index="22" nillable="true" ma:displayName="Language Identifier:Language Code (3 Chars)" ma:list="{16d1c286-de8c-4f4a-af3b-e147da3548ff}" ma:internalName="Language_x0020_Identifier_x003A_Language_x0020_Code_x0020__x0028_3_x0020_Chars_x0029_" ma:readOnly="true" ma:showField="Language_x0020_Code_x0020__x00280" ma:web="9532a5ef-6d97-47a0-a848-b0f5e5378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_x0020_Identifier_x003a_Language_x0020_Code_x0020__x0028_2_x0020_Chars_x0029_" ma:index="23" nillable="true" ma:displayName="Language Identifier:Language Code (2 Chars)" ma:list="{16d1c286-de8c-4f4a-af3b-e147da3548ff}" ma:internalName="Language_x0020_Identifier_x003A_Language_x0020_Code_x0020__x0028_2_x0020_Chars_x0029_" ma:readOnly="true" ma:showField="Language_x0020_Code_x0020__x0028" ma:web="9532a5ef-6d97-47a0-a848-b0f5e5378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bc5ebefbde64c8089f5db950483a723" ma:index="24" nillable="true" ma:taxonomy="true" ma:internalName="ebc5ebefbde64c8089f5db950483a723" ma:taxonomyFieldName="Additional_x0020_Keywords" ma:displayName="Additional Keywords" ma:default="" ma:fieldId="{ebc5ebef-bde6-4c80-89f5-db950483a723}" ma:taxonomyMulti="true" ma:sspId="581894ab-a344-4449-b9a5-78f73fd1ec68" ma:termSetId="b3e5db1b-0bc6-4d43-a893-5589d7e67c46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d850246a-e98c-4c47-ada7-75006626c06d}" ma:internalName="TaxCatchAll" ma:showField="CatchAllData" ma:web="9532a5ef-6d97-47a0-a848-b0f5e5378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f22f225dca3a457e80a041ce75cdc625" ma:index="28" ma:taxonomy="true" ma:internalName="f22f225dca3a457e80a041ce75cdc625" ma:taxonomyFieldName="KROHNE_x0020_Organisation_x0020_Units" ma:displayName="KROHNE Organisation Units" ma:readOnly="false" ma:default="" ma:fieldId="{f22f225d-ca3a-457e-80a0-41ce75cdc625}" ma:taxonomyMulti="true" ma:sspId="581894ab-a344-4449-b9a5-78f73fd1ec68" ma:termSetId="ddb9b716-bacf-42c8-ac50-21a53d8c4b8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6c0cbc8412a442cb2b3e6e67bbcf0b7" ma:index="29" nillable="true" ma:taxonomy="true" ma:internalName="n6c0cbc8412a442cb2b3e6e67bbcf0b7" ma:taxonomyFieldName="Basic_x0020_Disciplines" ma:displayName="Basic Disciplines" ma:default="" ma:fieldId="{76c0cbc8-412a-442c-b2b3-e6e67bbcf0b7}" ma:taxonomyMulti="true" ma:sspId="581894ab-a344-4449-b9a5-78f73fd1ec68" ma:termSetId="65ef7ae8-d406-45d9-bed7-06d1fbb1149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31" nillable="true" ma:displayName="Taxonomy Catch All Column1" ma:hidden="true" ma:list="{d850246a-e98c-4c47-ada7-75006626c06d}" ma:internalName="TaxCatchAllLabel" ma:readOnly="true" ma:showField="CatchAllDataLabel" ma:web="9532a5ef-6d97-47a0-a848-b0f5e5378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cbb6a05e6ea4cd98236ef833c18314b" ma:index="33" ma:taxonomy="true" ma:internalName="ccbb6a05e6ea4cd98236ef833c18314b" ma:taxonomyFieldName="Language_x0020_Identifiers" ma:displayName="Language Identifiers" ma:readOnly="false" ma:default="" ma:fieldId="{ccbb6a05-e6ea-4cd9-8236-ef833c18314b}" ma:taxonomyMulti="true" ma:sspId="581894ab-a344-4449-b9a5-78f73fd1ec68" ma:termSetId="b0d2a803-58f9-470b-942a-5e4db5685fe3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282225-9bb3-4fba-bd9b-3de74046325d" elementFormDefault="qualified">
    <xsd:import namespace="http://schemas.microsoft.com/office/2006/documentManagement/types"/>
    <xsd:import namespace="http://schemas.microsoft.com/office/infopath/2007/PartnerControls"/>
    <xsd:element name="KROHNELinkField" ma:index="35" nillable="true" ma:displayName="Element" ma:internalName="KROHNELinkField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KROHNERecentName" ma:index="36" nillable="true" ma:displayName="Original File Name" ma:internalName="KROHNERecentName">
      <xsd:simpleType>
        <xsd:restriction base="dms:Text"/>
      </xsd:simpleType>
    </xsd:element>
    <xsd:element name="KROHNEMetadataLinkField" ma:index="37" nillable="true" ma:displayName="Metadata" ma:internalName="KROHNEMetadataLinkField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0" ma:displayName="Content Type"/>
        <xsd:element ref="dc:title" minOccurs="0" maxOccurs="1" ma:index="1" ma:displayName="Title"/>
        <xsd:element ref="dc:subject" minOccurs="0" maxOccurs="1"/>
        <xsd:element ref="dc:description" minOccurs="0" maxOccurs="1" ma:index="20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92564D-BB00-4979-BEBD-960EE2AAAA49}">
  <ds:schemaRefs>
    <ds:schemaRef ds:uri="http://schemas.microsoft.com/office/2006/metadata/properties"/>
    <ds:schemaRef ds:uri="http://schemas.microsoft.com/office/infopath/2007/PartnerControls"/>
    <ds:schemaRef ds:uri="9532a5ef-6d97-47a0-a848-b0f5e5378cc1"/>
    <ds:schemaRef ds:uri="02282225-9bb3-4fba-bd9b-3de74046325d"/>
  </ds:schemaRefs>
</ds:datastoreItem>
</file>

<file path=customXml/itemProps2.xml><?xml version="1.0" encoding="utf-8"?>
<ds:datastoreItem xmlns:ds="http://schemas.openxmlformats.org/officeDocument/2006/customXml" ds:itemID="{F9E0F22E-48D2-43F8-8D1C-12BD7A4791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32a5ef-6d97-47a0-a848-b0f5e5378cc1"/>
    <ds:schemaRef ds:uri="02282225-9bb3-4fba-bd9b-3de7404632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D240A7A-103C-4FDD-A2E3-CBE0A5FF42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Template__for_All_Companies,_Locations_and_Departments_-_Basic_template_for_PowerPoint__(All_Languages)</Template>
  <TotalTime>0</TotalTime>
  <Words>296</Words>
  <Application>Microsoft Office PowerPoint</Application>
  <PresentationFormat>Bildschirmpräsentation (4:3)</PresentationFormat>
  <Paragraphs>59</Paragraphs>
  <Slides>10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Template__for_All_Companies,_Locations_and_Departments_-_Basic_template_for_PowerPoint__(All_Languages)</vt:lpstr>
      <vt:lpstr>OPC UA</vt:lpstr>
      <vt:lpstr>Title here again in Arial 24 max. one line</vt:lpstr>
      <vt:lpstr>OPC UA Creation of Model</vt:lpstr>
      <vt:lpstr>OPC UA Creation of Model</vt:lpstr>
      <vt:lpstr>OPC UA Creation of Model</vt:lpstr>
      <vt:lpstr>OPC UA Generation of Code</vt:lpstr>
      <vt:lpstr>OPC UA Server Code - Initialization</vt:lpstr>
      <vt:lpstr>OPC UA Server Code – Loading and “bonding” the model</vt:lpstr>
      <vt:lpstr>OPC UA Server Code – Running the server</vt:lpstr>
      <vt:lpstr>Thank you for your attention!</vt:lpstr>
    </vt:vector>
  </TitlesOfParts>
  <Company>KROHNE Messtechnik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OPC UA</dc:title>
  <dc:creator>Hottgenroth, Wolfgang</dc:creator>
  <dc:description>Please take this template as muster file for new presentations</dc:description>
  <cp:lastModifiedBy>Hottgenroth, Wolfgang</cp:lastModifiedBy>
  <cp:revision>6</cp:revision>
  <dcterms:created xsi:type="dcterms:W3CDTF">2016-06-09T08:54:04Z</dcterms:created>
  <dcterms:modified xsi:type="dcterms:W3CDTF">2016-06-09T09:45:02Z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ROHNE Organisation Units">
    <vt:lpwstr>537;#All Companies, Locations and Departments|35ee73ce-c67f-4a5f-bc7d-00e49d93c581</vt:lpwstr>
  </property>
  <property fmtid="{D5CDD505-2E9C-101B-9397-08002B2CF9AE}" pid="3" name="ContentTypeId">
    <vt:lpwstr>0x0101007BDCE6BFF43B6948946D0D8F07F899300800B7DF7EC71E819E4A9BBC662D68707369</vt:lpwstr>
  </property>
  <property fmtid="{D5CDD505-2E9C-101B-9397-08002B2CF9AE}" pid="4" name="Language Identifiers">
    <vt:lpwstr>732;#All Languages|c4c3f338-2c01-480e-bdf5-161ab0926c55</vt:lpwstr>
  </property>
  <property fmtid="{D5CDD505-2E9C-101B-9397-08002B2CF9AE}" pid="5" name="Additional Keywords">
    <vt:lpwstr/>
  </property>
  <property fmtid="{D5CDD505-2E9C-101B-9397-08002B2CF9AE}" pid="6" name="Basic Disciplines">
    <vt:lpwstr/>
  </property>
</Properties>
</file>